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7" r:id="rId3"/>
    <p:sldId id="258" r:id="rId4"/>
    <p:sldId id="260" r:id="rId5"/>
    <p:sldId id="266" r:id="rId6"/>
    <p:sldId id="259" r:id="rId7"/>
    <p:sldId id="265" r:id="rId8"/>
    <p:sldId id="261" r:id="rId9"/>
    <p:sldId id="262" r:id="rId10"/>
    <p:sldId id="263" r:id="rId1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ix7YqNNGVHj1ykJCeMdJuOizefz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60"/>
  </p:normalViewPr>
  <p:slideViewPr>
    <p:cSldViewPr snapToGrid="0">
      <p:cViewPr>
        <p:scale>
          <a:sx n="56" d="100"/>
          <a:sy n="56" d="100"/>
        </p:scale>
        <p:origin x="1380" y="21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diagrams/_rels/data2.xml.rels><?xml version="1.0" encoding="UTF-8" standalone="yes"?>
<Relationships xmlns="http://schemas.openxmlformats.org/package/2006/relationships"><Relationship Id="rId1" Type="http://schemas.openxmlformats.org/officeDocument/2006/relationships/image" Target="../media/image5.png"/></Relationships>
</file>

<file path=ppt/diagrams/_rels/data3.xml.rels><?xml version="1.0" encoding="UTF-8" standalone="yes"?>
<Relationships xmlns="http://schemas.openxmlformats.org/package/2006/relationships"><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C9262-DF07-4E3E-8D55-3177E792900F}" type="doc">
      <dgm:prSet loTypeId="urn:microsoft.com/office/officeart/2008/layout/SquareAccentList" loCatId="list" qsTypeId="urn:microsoft.com/office/officeart/2005/8/quickstyle/simple1" qsCatId="simple" csTypeId="urn:microsoft.com/office/officeart/2005/8/colors/accent6_2" csCatId="accent6" phldr="1"/>
      <dgm:spPr/>
      <dgm:t>
        <a:bodyPr/>
        <a:lstStyle/>
        <a:p>
          <a:endParaRPr lang="es-ES"/>
        </a:p>
      </dgm:t>
    </dgm:pt>
    <dgm:pt modelId="{4576DFC4-76A7-4005-B7D1-C66949CA2B52}">
      <dgm:prSet phldrT="[Texto]"/>
      <dgm:spPr/>
      <dgm:t>
        <a:bodyPr/>
        <a:lstStyle/>
        <a:p>
          <a:r>
            <a:rPr lang="en-US" dirty="0" err="1" smtClean="0"/>
            <a:t>Pishing</a:t>
          </a:r>
          <a:r>
            <a:rPr lang="en-US" dirty="0" smtClean="0"/>
            <a:t> attacks in Latin America </a:t>
          </a:r>
          <a:endParaRPr lang="es-ES" dirty="0"/>
        </a:p>
      </dgm:t>
    </dgm:pt>
    <dgm:pt modelId="{423CA9FD-55B5-47D8-816F-A62CCE8459D9}" type="parTrans" cxnId="{A7414A98-5B04-4D66-B8E5-5F79CF7197B2}">
      <dgm:prSet/>
      <dgm:spPr/>
      <dgm:t>
        <a:bodyPr/>
        <a:lstStyle/>
        <a:p>
          <a:endParaRPr lang="es-ES"/>
        </a:p>
      </dgm:t>
    </dgm:pt>
    <dgm:pt modelId="{3B2050E3-B276-474B-A28C-E717B3705F1A}" type="sibTrans" cxnId="{A7414A98-5B04-4D66-B8E5-5F79CF7197B2}">
      <dgm:prSet/>
      <dgm:spPr/>
      <dgm:t>
        <a:bodyPr/>
        <a:lstStyle/>
        <a:p>
          <a:endParaRPr lang="es-ES"/>
        </a:p>
      </dgm:t>
    </dgm:pt>
    <dgm:pt modelId="{9EF7B95B-69F6-4478-AB8A-F5B300911E58}">
      <dgm:prSet phldrT="[Texto]"/>
      <dgm:spPr/>
      <dgm:t>
        <a:bodyPr/>
        <a:lstStyle/>
        <a:p>
          <a:r>
            <a:rPr lang="en-US" dirty="0" err="1" smtClean="0"/>
            <a:t>Brasil</a:t>
          </a:r>
          <a:r>
            <a:rPr lang="en-US" dirty="0" smtClean="0"/>
            <a:t> 6</a:t>
          </a:r>
          <a:r>
            <a:rPr lang="en-US" baseline="30000" dirty="0" smtClean="0"/>
            <a:t>th</a:t>
          </a:r>
          <a:endParaRPr lang="es-ES" dirty="0"/>
        </a:p>
      </dgm:t>
    </dgm:pt>
    <dgm:pt modelId="{94170FCE-8D0E-471F-AD91-73B54E14FA48}" type="parTrans" cxnId="{BD5DA80C-5463-46C3-8926-7456F6A7C3B6}">
      <dgm:prSet/>
      <dgm:spPr/>
      <dgm:t>
        <a:bodyPr/>
        <a:lstStyle/>
        <a:p>
          <a:endParaRPr lang="es-ES"/>
        </a:p>
      </dgm:t>
    </dgm:pt>
    <dgm:pt modelId="{0B7E3E98-93CF-4A48-B5B3-83DEE2D53CD1}" type="sibTrans" cxnId="{BD5DA80C-5463-46C3-8926-7456F6A7C3B6}">
      <dgm:prSet/>
      <dgm:spPr/>
      <dgm:t>
        <a:bodyPr/>
        <a:lstStyle/>
        <a:p>
          <a:endParaRPr lang="es-ES"/>
        </a:p>
      </dgm:t>
    </dgm:pt>
    <dgm:pt modelId="{7BB4606B-146A-4EBC-BB91-3A7F10A29D57}">
      <dgm:prSet phldrT="[Texto]"/>
      <dgm:spPr/>
      <dgm:t>
        <a:bodyPr/>
        <a:lstStyle/>
        <a:p>
          <a:r>
            <a:rPr lang="en-US" dirty="0" smtClean="0"/>
            <a:t>Panama 51</a:t>
          </a:r>
          <a:r>
            <a:rPr lang="en-US" baseline="30000" dirty="0" smtClean="0"/>
            <a:t>st</a:t>
          </a:r>
          <a:endParaRPr lang="es-ES" dirty="0"/>
        </a:p>
      </dgm:t>
    </dgm:pt>
    <dgm:pt modelId="{D9D01FB2-E0F4-4C6C-8C05-EDC66CB527CE}" type="parTrans" cxnId="{6CF9AB95-856A-424D-8479-8D160C4E3207}">
      <dgm:prSet/>
      <dgm:spPr/>
      <dgm:t>
        <a:bodyPr/>
        <a:lstStyle/>
        <a:p>
          <a:endParaRPr lang="es-ES"/>
        </a:p>
      </dgm:t>
    </dgm:pt>
    <dgm:pt modelId="{AB826373-2061-4C3B-8F5C-E6AB8A749F10}" type="sibTrans" cxnId="{6CF9AB95-856A-424D-8479-8D160C4E3207}">
      <dgm:prSet/>
      <dgm:spPr/>
      <dgm:t>
        <a:bodyPr/>
        <a:lstStyle/>
        <a:p>
          <a:endParaRPr lang="es-ES"/>
        </a:p>
      </dgm:t>
    </dgm:pt>
    <dgm:pt modelId="{06B6CF24-BDB7-4475-AD3C-7B4D6CFA16DA}">
      <dgm:prSet phldrT="[Texto]"/>
      <dgm:spPr/>
      <dgm:t>
        <a:bodyPr/>
        <a:lstStyle/>
        <a:p>
          <a:r>
            <a:rPr lang="en-US" dirty="0" smtClean="0"/>
            <a:t>Guatemala 61</a:t>
          </a:r>
          <a:r>
            <a:rPr lang="en-US" baseline="30000" dirty="0" smtClean="0"/>
            <a:t>st</a:t>
          </a:r>
        </a:p>
      </dgm:t>
    </dgm:pt>
    <dgm:pt modelId="{53B0DEEA-975A-433C-A603-C8DB465F7AF0}" type="parTrans" cxnId="{313D3679-B5B3-4D81-B333-A22197D3ECEA}">
      <dgm:prSet/>
      <dgm:spPr/>
      <dgm:t>
        <a:bodyPr/>
        <a:lstStyle/>
        <a:p>
          <a:endParaRPr lang="es-ES"/>
        </a:p>
      </dgm:t>
    </dgm:pt>
    <dgm:pt modelId="{033B7846-A770-41CE-9CA9-4A557D94B41D}" type="sibTrans" cxnId="{313D3679-B5B3-4D81-B333-A22197D3ECEA}">
      <dgm:prSet/>
      <dgm:spPr/>
      <dgm:t>
        <a:bodyPr/>
        <a:lstStyle/>
        <a:p>
          <a:endParaRPr lang="es-ES"/>
        </a:p>
      </dgm:t>
    </dgm:pt>
    <dgm:pt modelId="{A254FCFF-D7AD-47CA-8625-9737E449056A}">
      <dgm:prSet phldrT="[Texto]"/>
      <dgm:spPr/>
      <dgm:t>
        <a:bodyPr/>
        <a:lstStyle/>
        <a:p>
          <a:r>
            <a:rPr lang="en-US" dirty="0" smtClean="0"/>
            <a:t>Mexico 71st</a:t>
          </a:r>
          <a:endParaRPr lang="es-ES" dirty="0"/>
        </a:p>
      </dgm:t>
    </dgm:pt>
    <dgm:pt modelId="{B5AD2083-9002-4102-9204-5F91E1DFB0E2}" type="parTrans" cxnId="{216F74A3-9819-4FEF-BF2F-BFD2C1509CAE}">
      <dgm:prSet/>
      <dgm:spPr/>
      <dgm:t>
        <a:bodyPr/>
        <a:lstStyle/>
        <a:p>
          <a:endParaRPr lang="es-ES"/>
        </a:p>
      </dgm:t>
    </dgm:pt>
    <dgm:pt modelId="{89895EE8-17B3-4212-BC8C-B07E25344D58}" type="sibTrans" cxnId="{216F74A3-9819-4FEF-BF2F-BFD2C1509CAE}">
      <dgm:prSet/>
      <dgm:spPr/>
      <dgm:t>
        <a:bodyPr/>
        <a:lstStyle/>
        <a:p>
          <a:endParaRPr lang="es-ES"/>
        </a:p>
      </dgm:t>
    </dgm:pt>
    <dgm:pt modelId="{20B466AD-FD18-4861-82C2-91C60BABFD5D}">
      <dgm:prSet phldrT="[Texto]"/>
      <dgm:spPr/>
      <dgm:t>
        <a:bodyPr/>
        <a:lstStyle/>
        <a:p>
          <a:r>
            <a:rPr lang="en-US" dirty="0" smtClean="0"/>
            <a:t>Chile  48</a:t>
          </a:r>
          <a:r>
            <a:rPr lang="en-US" baseline="30000" dirty="0" smtClean="0"/>
            <a:t>th</a:t>
          </a:r>
          <a:r>
            <a:rPr lang="en-US" dirty="0" smtClean="0"/>
            <a:t> </a:t>
          </a:r>
          <a:endParaRPr lang="es-ES" dirty="0" smtClean="0"/>
        </a:p>
      </dgm:t>
    </dgm:pt>
    <dgm:pt modelId="{50C10BC5-88A9-4F4D-B968-4EDD526B7FC6}" type="parTrans" cxnId="{DC449DB5-B55B-4CA9-8042-4A0C8CE85EF7}">
      <dgm:prSet/>
      <dgm:spPr/>
      <dgm:t>
        <a:bodyPr/>
        <a:lstStyle/>
        <a:p>
          <a:endParaRPr lang="es-ES"/>
        </a:p>
      </dgm:t>
    </dgm:pt>
    <dgm:pt modelId="{295CACCE-F59B-41BD-A683-957417B1840F}" type="sibTrans" cxnId="{DC449DB5-B55B-4CA9-8042-4A0C8CE85EF7}">
      <dgm:prSet/>
      <dgm:spPr/>
      <dgm:t>
        <a:bodyPr/>
        <a:lstStyle/>
        <a:p>
          <a:endParaRPr lang="es-ES"/>
        </a:p>
      </dgm:t>
    </dgm:pt>
    <dgm:pt modelId="{1DE5CE9A-6BB7-40E9-AD6B-6DD744D1AE6E}">
      <dgm:prSet phldrT="[Texto]"/>
      <dgm:spPr/>
      <dgm:t>
        <a:bodyPr/>
        <a:lstStyle/>
        <a:p>
          <a:r>
            <a:rPr lang="en-US" dirty="0" smtClean="0"/>
            <a:t>Ecuador 8</a:t>
          </a:r>
          <a:r>
            <a:rPr lang="en-US" baseline="30000" dirty="0" smtClean="0"/>
            <a:t>th</a:t>
          </a:r>
          <a:r>
            <a:rPr lang="en-US" dirty="0" smtClean="0"/>
            <a:t> </a:t>
          </a:r>
          <a:endParaRPr lang="es-ES" dirty="0" smtClean="0"/>
        </a:p>
      </dgm:t>
    </dgm:pt>
    <dgm:pt modelId="{56614C14-0EE7-4F1D-BC05-1672BCA9B40D}" type="parTrans" cxnId="{AE69A6E3-EC0E-4B39-852C-61779E545725}">
      <dgm:prSet/>
      <dgm:spPr/>
      <dgm:t>
        <a:bodyPr/>
        <a:lstStyle/>
        <a:p>
          <a:endParaRPr lang="es-ES"/>
        </a:p>
      </dgm:t>
    </dgm:pt>
    <dgm:pt modelId="{40AD4BA9-BD7B-4D5A-B3D0-CBC692187B36}" type="sibTrans" cxnId="{AE69A6E3-EC0E-4B39-852C-61779E545725}">
      <dgm:prSet/>
      <dgm:spPr/>
      <dgm:t>
        <a:bodyPr/>
        <a:lstStyle/>
        <a:p>
          <a:endParaRPr lang="es-ES"/>
        </a:p>
      </dgm:t>
    </dgm:pt>
    <dgm:pt modelId="{7C4DD5D5-648B-4529-AE9D-059F300C8C8D}">
      <dgm:prSet phldrT="[Texto]"/>
      <dgm:spPr/>
      <dgm:t>
        <a:bodyPr/>
        <a:lstStyle/>
        <a:p>
          <a:r>
            <a:rPr lang="en-US" dirty="0" smtClean="0"/>
            <a:t>Peru 33</a:t>
          </a:r>
          <a:r>
            <a:rPr lang="en-US" baseline="30000" dirty="0" smtClean="0"/>
            <a:t>rd</a:t>
          </a:r>
          <a:endParaRPr lang="es-ES" dirty="0" smtClean="0"/>
        </a:p>
      </dgm:t>
    </dgm:pt>
    <dgm:pt modelId="{7D9F9E7D-0815-4D9B-BCA8-D6C1B5D4D5BA}" type="parTrans" cxnId="{4F8811EE-B805-4544-8871-0719510C79CF}">
      <dgm:prSet/>
      <dgm:spPr/>
      <dgm:t>
        <a:bodyPr/>
        <a:lstStyle/>
        <a:p>
          <a:endParaRPr lang="es-ES"/>
        </a:p>
      </dgm:t>
    </dgm:pt>
    <dgm:pt modelId="{D410095B-CF29-44C3-86BD-2FA84F7CBB91}" type="sibTrans" cxnId="{4F8811EE-B805-4544-8871-0719510C79CF}">
      <dgm:prSet/>
      <dgm:spPr/>
      <dgm:t>
        <a:bodyPr/>
        <a:lstStyle/>
        <a:p>
          <a:endParaRPr lang="es-ES"/>
        </a:p>
      </dgm:t>
    </dgm:pt>
    <dgm:pt modelId="{C660328F-BA4D-4113-A47C-E877167C0475}">
      <dgm:prSet phldrT="[Texto]"/>
      <dgm:spPr/>
      <dgm:t>
        <a:bodyPr/>
        <a:lstStyle/>
        <a:p>
          <a:r>
            <a:rPr lang="en-US" dirty="0" smtClean="0"/>
            <a:t>Colombia 37</a:t>
          </a:r>
          <a:r>
            <a:rPr lang="en-US" baseline="30000" dirty="0" smtClean="0"/>
            <a:t>th</a:t>
          </a:r>
          <a:r>
            <a:rPr lang="en-US" dirty="0" smtClean="0"/>
            <a:t> </a:t>
          </a:r>
          <a:endParaRPr lang="es-ES" dirty="0" smtClean="0"/>
        </a:p>
      </dgm:t>
    </dgm:pt>
    <dgm:pt modelId="{67F13192-8BD2-44A1-B4A6-66A77761D2D9}" type="parTrans" cxnId="{3CFE594C-A631-4CB8-92B0-A529A334F8AC}">
      <dgm:prSet/>
      <dgm:spPr/>
      <dgm:t>
        <a:bodyPr/>
        <a:lstStyle/>
        <a:p>
          <a:endParaRPr lang="es-ES"/>
        </a:p>
      </dgm:t>
    </dgm:pt>
    <dgm:pt modelId="{66901872-FA5E-4BAC-9FDA-3BBBBA59AFBB}" type="sibTrans" cxnId="{3CFE594C-A631-4CB8-92B0-A529A334F8AC}">
      <dgm:prSet/>
      <dgm:spPr/>
      <dgm:t>
        <a:bodyPr/>
        <a:lstStyle/>
        <a:p>
          <a:endParaRPr lang="es-ES"/>
        </a:p>
      </dgm:t>
    </dgm:pt>
    <dgm:pt modelId="{2170DEE9-3E41-416A-B274-AC31C44F3486}">
      <dgm:prSet phldrT="[Texto]"/>
      <dgm:spPr/>
      <dgm:t>
        <a:bodyPr/>
        <a:lstStyle/>
        <a:p>
          <a:r>
            <a:rPr lang="en-US" smtClean="0"/>
            <a:t>Paraguay 65</a:t>
          </a:r>
          <a:r>
            <a:rPr lang="en-US" baseline="30000" smtClean="0"/>
            <a:t>th</a:t>
          </a:r>
          <a:r>
            <a:rPr lang="en-US" smtClean="0"/>
            <a:t> </a:t>
          </a:r>
          <a:endParaRPr lang="en-US" baseline="30000" dirty="0" smtClean="0"/>
        </a:p>
      </dgm:t>
    </dgm:pt>
    <dgm:pt modelId="{85955A53-9635-41BC-849E-4F5688ACF17D}" type="parTrans" cxnId="{CE8FB70C-2CD7-4393-9482-EC2E2EFF2891}">
      <dgm:prSet/>
      <dgm:spPr/>
      <dgm:t>
        <a:bodyPr/>
        <a:lstStyle/>
        <a:p>
          <a:endParaRPr lang="es-ES"/>
        </a:p>
      </dgm:t>
    </dgm:pt>
    <dgm:pt modelId="{AF1ECF77-F855-4880-9B0B-20400CAE2E2B}" type="sibTrans" cxnId="{CE8FB70C-2CD7-4393-9482-EC2E2EFF2891}">
      <dgm:prSet/>
      <dgm:spPr/>
      <dgm:t>
        <a:bodyPr/>
        <a:lstStyle/>
        <a:p>
          <a:endParaRPr lang="es-ES"/>
        </a:p>
      </dgm:t>
    </dgm:pt>
    <dgm:pt modelId="{3F7CAEF7-7FD0-44CA-873A-A8F0B8EABA01}">
      <dgm:prSet phldrT="[Texto]"/>
      <dgm:spPr/>
      <dgm:t>
        <a:bodyPr/>
        <a:lstStyle/>
        <a:p>
          <a:endParaRPr lang="es-ES" dirty="0"/>
        </a:p>
      </dgm:t>
    </dgm:pt>
    <dgm:pt modelId="{5D4D2A0B-24E5-4876-9D14-9E34EAE40DA2}" type="sibTrans" cxnId="{E05C498E-E023-4E68-88AF-03676F01696B}">
      <dgm:prSet/>
      <dgm:spPr/>
      <dgm:t>
        <a:bodyPr/>
        <a:lstStyle/>
        <a:p>
          <a:endParaRPr lang="es-ES"/>
        </a:p>
      </dgm:t>
    </dgm:pt>
    <dgm:pt modelId="{4934CD69-5DF1-448F-8064-ECA2B0EB54CA}" type="parTrans" cxnId="{E05C498E-E023-4E68-88AF-03676F01696B}">
      <dgm:prSet/>
      <dgm:spPr/>
      <dgm:t>
        <a:bodyPr/>
        <a:lstStyle/>
        <a:p>
          <a:endParaRPr lang="es-ES"/>
        </a:p>
      </dgm:t>
    </dgm:pt>
    <dgm:pt modelId="{49530460-37D2-4E38-9BD5-7F4CCBA91680}" type="pres">
      <dgm:prSet presAssocID="{A91C9262-DF07-4E3E-8D55-3177E792900F}" presName="layout" presStyleCnt="0">
        <dgm:presLayoutVars>
          <dgm:chMax/>
          <dgm:chPref/>
          <dgm:dir/>
          <dgm:resizeHandles/>
        </dgm:presLayoutVars>
      </dgm:prSet>
      <dgm:spPr/>
    </dgm:pt>
    <dgm:pt modelId="{BA11D772-C054-4DB3-9E53-F1BE65B3D554}" type="pres">
      <dgm:prSet presAssocID="{4576DFC4-76A7-4005-B7D1-C66949CA2B52}" presName="root" presStyleCnt="0">
        <dgm:presLayoutVars>
          <dgm:chMax/>
          <dgm:chPref/>
        </dgm:presLayoutVars>
      </dgm:prSet>
      <dgm:spPr/>
    </dgm:pt>
    <dgm:pt modelId="{C14B8C57-74A6-4699-8054-213601AB1321}" type="pres">
      <dgm:prSet presAssocID="{4576DFC4-76A7-4005-B7D1-C66949CA2B52}" presName="rootComposite" presStyleCnt="0">
        <dgm:presLayoutVars/>
      </dgm:prSet>
      <dgm:spPr/>
    </dgm:pt>
    <dgm:pt modelId="{EC9AEE03-D25D-4CDE-B4EB-DF9BDECBEC2D}" type="pres">
      <dgm:prSet presAssocID="{4576DFC4-76A7-4005-B7D1-C66949CA2B52}" presName="ParentAccent" presStyleLbl="alignNode1" presStyleIdx="0" presStyleCnt="2"/>
      <dgm:spPr/>
    </dgm:pt>
    <dgm:pt modelId="{227253D7-F438-4297-889B-1844BD904B1D}" type="pres">
      <dgm:prSet presAssocID="{4576DFC4-76A7-4005-B7D1-C66949CA2B52}" presName="ParentSmallAccent" presStyleLbl="fgAcc1" presStyleIdx="0" presStyleCnt="2"/>
      <dgm:spPr/>
    </dgm:pt>
    <dgm:pt modelId="{13F67C1D-E130-478A-B648-E254A3CA4E5E}" type="pres">
      <dgm:prSet presAssocID="{4576DFC4-76A7-4005-B7D1-C66949CA2B52}" presName="Parent" presStyleLbl="revTx" presStyleIdx="0" presStyleCnt="11">
        <dgm:presLayoutVars>
          <dgm:chMax/>
          <dgm:chPref val="4"/>
          <dgm:bulletEnabled val="1"/>
        </dgm:presLayoutVars>
      </dgm:prSet>
      <dgm:spPr/>
      <dgm:t>
        <a:bodyPr/>
        <a:lstStyle/>
        <a:p>
          <a:endParaRPr lang="es-ES"/>
        </a:p>
      </dgm:t>
    </dgm:pt>
    <dgm:pt modelId="{3C0042E3-5F34-421C-BBC6-C68F85723A32}" type="pres">
      <dgm:prSet presAssocID="{4576DFC4-76A7-4005-B7D1-C66949CA2B52}" presName="childShape" presStyleCnt="0">
        <dgm:presLayoutVars>
          <dgm:chMax val="0"/>
          <dgm:chPref val="0"/>
        </dgm:presLayoutVars>
      </dgm:prSet>
      <dgm:spPr/>
    </dgm:pt>
    <dgm:pt modelId="{8BEF140C-1C17-4C1E-BD1B-ADB91C230282}" type="pres">
      <dgm:prSet presAssocID="{9EF7B95B-69F6-4478-AB8A-F5B300911E58}" presName="childComposite" presStyleCnt="0">
        <dgm:presLayoutVars>
          <dgm:chMax val="0"/>
          <dgm:chPref val="0"/>
        </dgm:presLayoutVars>
      </dgm:prSet>
      <dgm:spPr/>
    </dgm:pt>
    <dgm:pt modelId="{2ED18D59-E67C-4938-8121-A1A5976017A7}" type="pres">
      <dgm:prSet presAssocID="{9EF7B95B-69F6-4478-AB8A-F5B300911E58}" presName="ChildAccent" presStyleLbl="solidFgAcc1" presStyleIdx="0" presStyleCnt="9"/>
      <dgm:spPr/>
    </dgm:pt>
    <dgm:pt modelId="{C4042294-5F37-4C1E-A91D-4E20DBE050CF}" type="pres">
      <dgm:prSet presAssocID="{9EF7B95B-69F6-4478-AB8A-F5B300911E58}" presName="Child" presStyleLbl="revTx" presStyleIdx="1" presStyleCnt="11">
        <dgm:presLayoutVars>
          <dgm:chMax val="0"/>
          <dgm:chPref val="0"/>
          <dgm:bulletEnabled val="1"/>
        </dgm:presLayoutVars>
      </dgm:prSet>
      <dgm:spPr/>
      <dgm:t>
        <a:bodyPr/>
        <a:lstStyle/>
        <a:p>
          <a:endParaRPr lang="es-ES"/>
        </a:p>
      </dgm:t>
    </dgm:pt>
    <dgm:pt modelId="{F839F313-A481-45D8-959C-A250292E1DAE}" type="pres">
      <dgm:prSet presAssocID="{1DE5CE9A-6BB7-40E9-AD6B-6DD744D1AE6E}" presName="childComposite" presStyleCnt="0">
        <dgm:presLayoutVars>
          <dgm:chMax val="0"/>
          <dgm:chPref val="0"/>
        </dgm:presLayoutVars>
      </dgm:prSet>
      <dgm:spPr/>
    </dgm:pt>
    <dgm:pt modelId="{1591287A-CAD7-4B3A-B1BF-9610CDE1A67F}" type="pres">
      <dgm:prSet presAssocID="{1DE5CE9A-6BB7-40E9-AD6B-6DD744D1AE6E}" presName="ChildAccent" presStyleLbl="solidFgAcc1" presStyleIdx="1" presStyleCnt="9"/>
      <dgm:spPr/>
    </dgm:pt>
    <dgm:pt modelId="{F2049561-E414-4FBD-871D-943C49E9AED5}" type="pres">
      <dgm:prSet presAssocID="{1DE5CE9A-6BB7-40E9-AD6B-6DD744D1AE6E}" presName="Child" presStyleLbl="revTx" presStyleIdx="2" presStyleCnt="11">
        <dgm:presLayoutVars>
          <dgm:chMax val="0"/>
          <dgm:chPref val="0"/>
          <dgm:bulletEnabled val="1"/>
        </dgm:presLayoutVars>
      </dgm:prSet>
      <dgm:spPr/>
      <dgm:t>
        <a:bodyPr/>
        <a:lstStyle/>
        <a:p>
          <a:endParaRPr lang="es-ES"/>
        </a:p>
      </dgm:t>
    </dgm:pt>
    <dgm:pt modelId="{43C4AFAF-811A-4125-8399-E24FA9C5ABE5}" type="pres">
      <dgm:prSet presAssocID="{7C4DD5D5-648B-4529-AE9D-059F300C8C8D}" presName="childComposite" presStyleCnt="0">
        <dgm:presLayoutVars>
          <dgm:chMax val="0"/>
          <dgm:chPref val="0"/>
        </dgm:presLayoutVars>
      </dgm:prSet>
      <dgm:spPr/>
    </dgm:pt>
    <dgm:pt modelId="{B684D834-403F-4779-B0CA-97A8AD74FA29}" type="pres">
      <dgm:prSet presAssocID="{7C4DD5D5-648B-4529-AE9D-059F300C8C8D}" presName="ChildAccent" presStyleLbl="solidFgAcc1" presStyleIdx="2" presStyleCnt="9"/>
      <dgm:spPr/>
    </dgm:pt>
    <dgm:pt modelId="{F0073671-0ABF-4C91-B8EC-DC49C9A0D6B6}" type="pres">
      <dgm:prSet presAssocID="{7C4DD5D5-648B-4529-AE9D-059F300C8C8D}" presName="Child" presStyleLbl="revTx" presStyleIdx="3" presStyleCnt="11">
        <dgm:presLayoutVars>
          <dgm:chMax val="0"/>
          <dgm:chPref val="0"/>
          <dgm:bulletEnabled val="1"/>
        </dgm:presLayoutVars>
      </dgm:prSet>
      <dgm:spPr/>
      <dgm:t>
        <a:bodyPr/>
        <a:lstStyle/>
        <a:p>
          <a:endParaRPr lang="es-ES"/>
        </a:p>
      </dgm:t>
    </dgm:pt>
    <dgm:pt modelId="{5026EC9A-9D22-4554-9AD2-6DDBD866FB0F}" type="pres">
      <dgm:prSet presAssocID="{C660328F-BA4D-4113-A47C-E877167C0475}" presName="childComposite" presStyleCnt="0">
        <dgm:presLayoutVars>
          <dgm:chMax val="0"/>
          <dgm:chPref val="0"/>
        </dgm:presLayoutVars>
      </dgm:prSet>
      <dgm:spPr/>
    </dgm:pt>
    <dgm:pt modelId="{FAAE3425-8FE3-4A8D-981E-7ED38F5CFACE}" type="pres">
      <dgm:prSet presAssocID="{C660328F-BA4D-4113-A47C-E877167C0475}" presName="ChildAccent" presStyleLbl="solidFgAcc1" presStyleIdx="3" presStyleCnt="9"/>
      <dgm:spPr/>
    </dgm:pt>
    <dgm:pt modelId="{9D281812-ED95-4A59-874C-15F8B20BD64A}" type="pres">
      <dgm:prSet presAssocID="{C660328F-BA4D-4113-A47C-E877167C0475}" presName="Child" presStyleLbl="revTx" presStyleIdx="4" presStyleCnt="11">
        <dgm:presLayoutVars>
          <dgm:chMax val="0"/>
          <dgm:chPref val="0"/>
          <dgm:bulletEnabled val="1"/>
        </dgm:presLayoutVars>
      </dgm:prSet>
      <dgm:spPr/>
      <dgm:t>
        <a:bodyPr/>
        <a:lstStyle/>
        <a:p>
          <a:endParaRPr lang="es-ES"/>
        </a:p>
      </dgm:t>
    </dgm:pt>
    <dgm:pt modelId="{03C2DFE2-D76A-4FA0-9164-E9927B6FCC44}" type="pres">
      <dgm:prSet presAssocID="{20B466AD-FD18-4861-82C2-91C60BABFD5D}" presName="childComposite" presStyleCnt="0">
        <dgm:presLayoutVars>
          <dgm:chMax val="0"/>
          <dgm:chPref val="0"/>
        </dgm:presLayoutVars>
      </dgm:prSet>
      <dgm:spPr/>
    </dgm:pt>
    <dgm:pt modelId="{7EF77B60-140D-4342-9B90-92ADB4A299A2}" type="pres">
      <dgm:prSet presAssocID="{20B466AD-FD18-4861-82C2-91C60BABFD5D}" presName="ChildAccent" presStyleLbl="solidFgAcc1" presStyleIdx="4" presStyleCnt="9"/>
      <dgm:spPr/>
    </dgm:pt>
    <dgm:pt modelId="{2E440E0E-FE99-4190-BB2E-3F0A9B01A9DA}" type="pres">
      <dgm:prSet presAssocID="{20B466AD-FD18-4861-82C2-91C60BABFD5D}" presName="Child" presStyleLbl="revTx" presStyleIdx="5" presStyleCnt="11">
        <dgm:presLayoutVars>
          <dgm:chMax val="0"/>
          <dgm:chPref val="0"/>
          <dgm:bulletEnabled val="1"/>
        </dgm:presLayoutVars>
      </dgm:prSet>
      <dgm:spPr/>
      <dgm:t>
        <a:bodyPr/>
        <a:lstStyle/>
        <a:p>
          <a:endParaRPr lang="es-ES"/>
        </a:p>
      </dgm:t>
    </dgm:pt>
    <dgm:pt modelId="{5C89FF9F-FC12-4A97-94C9-9B01A6C9C403}" type="pres">
      <dgm:prSet presAssocID="{3F7CAEF7-7FD0-44CA-873A-A8F0B8EABA01}" presName="root" presStyleCnt="0">
        <dgm:presLayoutVars>
          <dgm:chMax/>
          <dgm:chPref/>
        </dgm:presLayoutVars>
      </dgm:prSet>
      <dgm:spPr/>
    </dgm:pt>
    <dgm:pt modelId="{BE75713B-957D-4BE5-B92F-D79E429B1E40}" type="pres">
      <dgm:prSet presAssocID="{3F7CAEF7-7FD0-44CA-873A-A8F0B8EABA01}" presName="rootComposite" presStyleCnt="0">
        <dgm:presLayoutVars/>
      </dgm:prSet>
      <dgm:spPr/>
    </dgm:pt>
    <dgm:pt modelId="{13170808-B037-4114-A447-6AE4D4E687C8}" type="pres">
      <dgm:prSet presAssocID="{3F7CAEF7-7FD0-44CA-873A-A8F0B8EABA01}" presName="ParentAccent" presStyleLbl="alignNode1" presStyleIdx="1" presStyleCnt="2"/>
      <dgm:spPr/>
    </dgm:pt>
    <dgm:pt modelId="{4525B0E2-74D9-4C06-8AA5-4CB07B3DB83E}" type="pres">
      <dgm:prSet presAssocID="{3F7CAEF7-7FD0-44CA-873A-A8F0B8EABA01}" presName="ParentSmallAccent" presStyleLbl="fgAcc1" presStyleIdx="1" presStyleCnt="2"/>
      <dgm:spPr/>
    </dgm:pt>
    <dgm:pt modelId="{7E59A49B-D312-4F53-AB65-C7CF5F920A6C}" type="pres">
      <dgm:prSet presAssocID="{3F7CAEF7-7FD0-44CA-873A-A8F0B8EABA01}" presName="Parent" presStyleLbl="revTx" presStyleIdx="6" presStyleCnt="11">
        <dgm:presLayoutVars>
          <dgm:chMax/>
          <dgm:chPref val="4"/>
          <dgm:bulletEnabled val="1"/>
        </dgm:presLayoutVars>
      </dgm:prSet>
      <dgm:spPr/>
      <dgm:t>
        <a:bodyPr/>
        <a:lstStyle/>
        <a:p>
          <a:endParaRPr lang="es-ES"/>
        </a:p>
      </dgm:t>
    </dgm:pt>
    <dgm:pt modelId="{AA9193FC-2860-49BE-AC51-B24642D1AC07}" type="pres">
      <dgm:prSet presAssocID="{3F7CAEF7-7FD0-44CA-873A-A8F0B8EABA01}" presName="childShape" presStyleCnt="0">
        <dgm:presLayoutVars>
          <dgm:chMax val="0"/>
          <dgm:chPref val="0"/>
        </dgm:presLayoutVars>
      </dgm:prSet>
      <dgm:spPr/>
    </dgm:pt>
    <dgm:pt modelId="{1F0104F6-6A8F-4102-B6A8-BDDCEAC5AE24}" type="pres">
      <dgm:prSet presAssocID="{7BB4606B-146A-4EBC-BB91-3A7F10A29D57}" presName="childComposite" presStyleCnt="0">
        <dgm:presLayoutVars>
          <dgm:chMax val="0"/>
          <dgm:chPref val="0"/>
        </dgm:presLayoutVars>
      </dgm:prSet>
      <dgm:spPr/>
    </dgm:pt>
    <dgm:pt modelId="{ABED243E-586B-46B6-A023-E200F85E6F13}" type="pres">
      <dgm:prSet presAssocID="{7BB4606B-146A-4EBC-BB91-3A7F10A29D57}" presName="ChildAccent" presStyleLbl="solidFgAcc1" presStyleIdx="5" presStyleCnt="9"/>
      <dgm:spPr/>
    </dgm:pt>
    <dgm:pt modelId="{E5D6B2E8-D35F-47D9-B898-920471AEA328}" type="pres">
      <dgm:prSet presAssocID="{7BB4606B-146A-4EBC-BB91-3A7F10A29D57}" presName="Child" presStyleLbl="revTx" presStyleIdx="7" presStyleCnt="11">
        <dgm:presLayoutVars>
          <dgm:chMax val="0"/>
          <dgm:chPref val="0"/>
          <dgm:bulletEnabled val="1"/>
        </dgm:presLayoutVars>
      </dgm:prSet>
      <dgm:spPr/>
      <dgm:t>
        <a:bodyPr/>
        <a:lstStyle/>
        <a:p>
          <a:endParaRPr lang="es-ES"/>
        </a:p>
      </dgm:t>
    </dgm:pt>
    <dgm:pt modelId="{D0CC5737-CD39-458B-83AC-58BA60A2EB2C}" type="pres">
      <dgm:prSet presAssocID="{06B6CF24-BDB7-4475-AD3C-7B4D6CFA16DA}" presName="childComposite" presStyleCnt="0">
        <dgm:presLayoutVars>
          <dgm:chMax val="0"/>
          <dgm:chPref val="0"/>
        </dgm:presLayoutVars>
      </dgm:prSet>
      <dgm:spPr/>
    </dgm:pt>
    <dgm:pt modelId="{F1A5ACA9-310A-4CE4-977D-9E52D2C18D3E}" type="pres">
      <dgm:prSet presAssocID="{06B6CF24-BDB7-4475-AD3C-7B4D6CFA16DA}" presName="ChildAccent" presStyleLbl="solidFgAcc1" presStyleIdx="6" presStyleCnt="9"/>
      <dgm:spPr/>
    </dgm:pt>
    <dgm:pt modelId="{68AC3832-D223-4C97-91FC-7FB05F977F0A}" type="pres">
      <dgm:prSet presAssocID="{06B6CF24-BDB7-4475-AD3C-7B4D6CFA16DA}" presName="Child" presStyleLbl="revTx" presStyleIdx="8" presStyleCnt="11">
        <dgm:presLayoutVars>
          <dgm:chMax val="0"/>
          <dgm:chPref val="0"/>
          <dgm:bulletEnabled val="1"/>
        </dgm:presLayoutVars>
      </dgm:prSet>
      <dgm:spPr/>
      <dgm:t>
        <a:bodyPr/>
        <a:lstStyle/>
        <a:p>
          <a:endParaRPr lang="es-ES"/>
        </a:p>
      </dgm:t>
    </dgm:pt>
    <dgm:pt modelId="{BBDE1964-A939-444D-AEBE-6CAE8167000A}" type="pres">
      <dgm:prSet presAssocID="{2170DEE9-3E41-416A-B274-AC31C44F3486}" presName="childComposite" presStyleCnt="0">
        <dgm:presLayoutVars>
          <dgm:chMax val="0"/>
          <dgm:chPref val="0"/>
        </dgm:presLayoutVars>
      </dgm:prSet>
      <dgm:spPr/>
    </dgm:pt>
    <dgm:pt modelId="{78849B83-9B1E-4595-A51D-FA78A4C313F5}" type="pres">
      <dgm:prSet presAssocID="{2170DEE9-3E41-416A-B274-AC31C44F3486}" presName="ChildAccent" presStyleLbl="solidFgAcc1" presStyleIdx="7" presStyleCnt="9"/>
      <dgm:spPr/>
    </dgm:pt>
    <dgm:pt modelId="{549E0014-6084-4873-B2BF-262B07FF695B}" type="pres">
      <dgm:prSet presAssocID="{2170DEE9-3E41-416A-B274-AC31C44F3486}" presName="Child" presStyleLbl="revTx" presStyleIdx="9" presStyleCnt="11">
        <dgm:presLayoutVars>
          <dgm:chMax val="0"/>
          <dgm:chPref val="0"/>
          <dgm:bulletEnabled val="1"/>
        </dgm:presLayoutVars>
      </dgm:prSet>
      <dgm:spPr/>
      <dgm:t>
        <a:bodyPr/>
        <a:lstStyle/>
        <a:p>
          <a:endParaRPr lang="es-ES"/>
        </a:p>
      </dgm:t>
    </dgm:pt>
    <dgm:pt modelId="{51815481-866C-4EDE-81A6-FC1B9F89298F}" type="pres">
      <dgm:prSet presAssocID="{A254FCFF-D7AD-47CA-8625-9737E449056A}" presName="childComposite" presStyleCnt="0">
        <dgm:presLayoutVars>
          <dgm:chMax val="0"/>
          <dgm:chPref val="0"/>
        </dgm:presLayoutVars>
      </dgm:prSet>
      <dgm:spPr/>
    </dgm:pt>
    <dgm:pt modelId="{7F38AC58-7184-4FFC-BCF8-D6BB5B4D7622}" type="pres">
      <dgm:prSet presAssocID="{A254FCFF-D7AD-47CA-8625-9737E449056A}" presName="ChildAccent" presStyleLbl="solidFgAcc1" presStyleIdx="8" presStyleCnt="9"/>
      <dgm:spPr/>
    </dgm:pt>
    <dgm:pt modelId="{C37FFC8A-63C5-430A-9469-F574D9ACFB20}" type="pres">
      <dgm:prSet presAssocID="{A254FCFF-D7AD-47CA-8625-9737E449056A}" presName="Child" presStyleLbl="revTx" presStyleIdx="10" presStyleCnt="11">
        <dgm:presLayoutVars>
          <dgm:chMax val="0"/>
          <dgm:chPref val="0"/>
          <dgm:bulletEnabled val="1"/>
        </dgm:presLayoutVars>
      </dgm:prSet>
      <dgm:spPr/>
      <dgm:t>
        <a:bodyPr/>
        <a:lstStyle/>
        <a:p>
          <a:endParaRPr lang="es-ES"/>
        </a:p>
      </dgm:t>
    </dgm:pt>
  </dgm:ptLst>
  <dgm:cxnLst>
    <dgm:cxn modelId="{2A49B517-8A38-4F76-9D66-003AD7B0D73F}" type="presOf" srcId="{2170DEE9-3E41-416A-B274-AC31C44F3486}" destId="{549E0014-6084-4873-B2BF-262B07FF695B}" srcOrd="0" destOrd="0" presId="urn:microsoft.com/office/officeart/2008/layout/SquareAccentList"/>
    <dgm:cxn modelId="{D05E54CA-735A-4748-9BB8-8E4DFAECA457}" type="presOf" srcId="{7BB4606B-146A-4EBC-BB91-3A7F10A29D57}" destId="{E5D6B2E8-D35F-47D9-B898-920471AEA328}" srcOrd="0" destOrd="0" presId="urn:microsoft.com/office/officeart/2008/layout/SquareAccentList"/>
    <dgm:cxn modelId="{4318BC07-8012-46A7-96F8-4E055774F123}" type="presOf" srcId="{1DE5CE9A-6BB7-40E9-AD6B-6DD744D1AE6E}" destId="{F2049561-E414-4FBD-871D-943C49E9AED5}" srcOrd="0" destOrd="0" presId="urn:microsoft.com/office/officeart/2008/layout/SquareAccentList"/>
    <dgm:cxn modelId="{A66A548F-1140-40D2-BE71-3135045F21BD}" type="presOf" srcId="{A91C9262-DF07-4E3E-8D55-3177E792900F}" destId="{49530460-37D2-4E38-9BD5-7F4CCBA91680}" srcOrd="0" destOrd="0" presId="urn:microsoft.com/office/officeart/2008/layout/SquareAccentList"/>
    <dgm:cxn modelId="{313D3679-B5B3-4D81-B333-A22197D3ECEA}" srcId="{3F7CAEF7-7FD0-44CA-873A-A8F0B8EABA01}" destId="{06B6CF24-BDB7-4475-AD3C-7B4D6CFA16DA}" srcOrd="1" destOrd="0" parTransId="{53B0DEEA-975A-433C-A603-C8DB465F7AF0}" sibTransId="{033B7846-A770-41CE-9CA9-4A557D94B41D}"/>
    <dgm:cxn modelId="{CE8FB70C-2CD7-4393-9482-EC2E2EFF2891}" srcId="{3F7CAEF7-7FD0-44CA-873A-A8F0B8EABA01}" destId="{2170DEE9-3E41-416A-B274-AC31C44F3486}" srcOrd="2" destOrd="0" parTransId="{85955A53-9635-41BC-849E-4F5688ACF17D}" sibTransId="{AF1ECF77-F855-4880-9B0B-20400CAE2E2B}"/>
    <dgm:cxn modelId="{A5B62CBC-FD33-4C4E-89AF-A1C0658B49E6}" type="presOf" srcId="{06B6CF24-BDB7-4475-AD3C-7B4D6CFA16DA}" destId="{68AC3832-D223-4C97-91FC-7FB05F977F0A}" srcOrd="0" destOrd="0" presId="urn:microsoft.com/office/officeart/2008/layout/SquareAccentList"/>
    <dgm:cxn modelId="{9148A92D-DFBF-452D-98D7-E191F371C9E1}" type="presOf" srcId="{20B466AD-FD18-4861-82C2-91C60BABFD5D}" destId="{2E440E0E-FE99-4190-BB2E-3F0A9B01A9DA}" srcOrd="0" destOrd="0" presId="urn:microsoft.com/office/officeart/2008/layout/SquareAccentList"/>
    <dgm:cxn modelId="{4F8811EE-B805-4544-8871-0719510C79CF}" srcId="{4576DFC4-76A7-4005-B7D1-C66949CA2B52}" destId="{7C4DD5D5-648B-4529-AE9D-059F300C8C8D}" srcOrd="2" destOrd="0" parTransId="{7D9F9E7D-0815-4D9B-BCA8-D6C1B5D4D5BA}" sibTransId="{D410095B-CF29-44C3-86BD-2FA84F7CBB91}"/>
    <dgm:cxn modelId="{75DF94D3-CFE2-4EA6-A556-A7A2C1FF345B}" type="presOf" srcId="{4576DFC4-76A7-4005-B7D1-C66949CA2B52}" destId="{13F67C1D-E130-478A-B648-E254A3CA4E5E}" srcOrd="0" destOrd="0" presId="urn:microsoft.com/office/officeart/2008/layout/SquareAccentList"/>
    <dgm:cxn modelId="{191B6320-D216-46A7-8CF4-E38BC42243C1}" type="presOf" srcId="{3F7CAEF7-7FD0-44CA-873A-A8F0B8EABA01}" destId="{7E59A49B-D312-4F53-AB65-C7CF5F920A6C}" srcOrd="0" destOrd="0" presId="urn:microsoft.com/office/officeart/2008/layout/SquareAccentList"/>
    <dgm:cxn modelId="{216F74A3-9819-4FEF-BF2F-BFD2C1509CAE}" srcId="{3F7CAEF7-7FD0-44CA-873A-A8F0B8EABA01}" destId="{A254FCFF-D7AD-47CA-8625-9737E449056A}" srcOrd="3" destOrd="0" parTransId="{B5AD2083-9002-4102-9204-5F91E1DFB0E2}" sibTransId="{89895EE8-17B3-4212-BC8C-B07E25344D58}"/>
    <dgm:cxn modelId="{ED5992B3-22E1-4783-A469-E5E046A0946A}" type="presOf" srcId="{9EF7B95B-69F6-4478-AB8A-F5B300911E58}" destId="{C4042294-5F37-4C1E-A91D-4E20DBE050CF}" srcOrd="0" destOrd="0" presId="urn:microsoft.com/office/officeart/2008/layout/SquareAccentList"/>
    <dgm:cxn modelId="{A7414A98-5B04-4D66-B8E5-5F79CF7197B2}" srcId="{A91C9262-DF07-4E3E-8D55-3177E792900F}" destId="{4576DFC4-76A7-4005-B7D1-C66949CA2B52}" srcOrd="0" destOrd="0" parTransId="{423CA9FD-55B5-47D8-816F-A62CCE8459D9}" sibTransId="{3B2050E3-B276-474B-A28C-E717B3705F1A}"/>
    <dgm:cxn modelId="{3CFE594C-A631-4CB8-92B0-A529A334F8AC}" srcId="{4576DFC4-76A7-4005-B7D1-C66949CA2B52}" destId="{C660328F-BA4D-4113-A47C-E877167C0475}" srcOrd="3" destOrd="0" parTransId="{67F13192-8BD2-44A1-B4A6-66A77761D2D9}" sibTransId="{66901872-FA5E-4BAC-9FDA-3BBBBA59AFBB}"/>
    <dgm:cxn modelId="{532E534C-D64E-4B5E-A59E-580D4359FB6D}" type="presOf" srcId="{C660328F-BA4D-4113-A47C-E877167C0475}" destId="{9D281812-ED95-4A59-874C-15F8B20BD64A}" srcOrd="0" destOrd="0" presId="urn:microsoft.com/office/officeart/2008/layout/SquareAccentList"/>
    <dgm:cxn modelId="{E05C498E-E023-4E68-88AF-03676F01696B}" srcId="{A91C9262-DF07-4E3E-8D55-3177E792900F}" destId="{3F7CAEF7-7FD0-44CA-873A-A8F0B8EABA01}" srcOrd="1" destOrd="0" parTransId="{4934CD69-5DF1-448F-8064-ECA2B0EB54CA}" sibTransId="{5D4D2A0B-24E5-4876-9D14-9E34EAE40DA2}"/>
    <dgm:cxn modelId="{DC449DB5-B55B-4CA9-8042-4A0C8CE85EF7}" srcId="{4576DFC4-76A7-4005-B7D1-C66949CA2B52}" destId="{20B466AD-FD18-4861-82C2-91C60BABFD5D}" srcOrd="4" destOrd="0" parTransId="{50C10BC5-88A9-4F4D-B968-4EDD526B7FC6}" sibTransId="{295CACCE-F59B-41BD-A683-957417B1840F}"/>
    <dgm:cxn modelId="{AE69A6E3-EC0E-4B39-852C-61779E545725}" srcId="{4576DFC4-76A7-4005-B7D1-C66949CA2B52}" destId="{1DE5CE9A-6BB7-40E9-AD6B-6DD744D1AE6E}" srcOrd="1" destOrd="0" parTransId="{56614C14-0EE7-4F1D-BC05-1672BCA9B40D}" sibTransId="{40AD4BA9-BD7B-4D5A-B3D0-CBC692187B36}"/>
    <dgm:cxn modelId="{4DFB1504-D171-4AEA-8930-3D3F2B270514}" type="presOf" srcId="{7C4DD5D5-648B-4529-AE9D-059F300C8C8D}" destId="{F0073671-0ABF-4C91-B8EC-DC49C9A0D6B6}" srcOrd="0" destOrd="0" presId="urn:microsoft.com/office/officeart/2008/layout/SquareAccentList"/>
    <dgm:cxn modelId="{6CF9AB95-856A-424D-8479-8D160C4E3207}" srcId="{3F7CAEF7-7FD0-44CA-873A-A8F0B8EABA01}" destId="{7BB4606B-146A-4EBC-BB91-3A7F10A29D57}" srcOrd="0" destOrd="0" parTransId="{D9D01FB2-E0F4-4C6C-8C05-EDC66CB527CE}" sibTransId="{AB826373-2061-4C3B-8F5C-E6AB8A749F10}"/>
    <dgm:cxn modelId="{BD5DA80C-5463-46C3-8926-7456F6A7C3B6}" srcId="{4576DFC4-76A7-4005-B7D1-C66949CA2B52}" destId="{9EF7B95B-69F6-4478-AB8A-F5B300911E58}" srcOrd="0" destOrd="0" parTransId="{94170FCE-8D0E-471F-AD91-73B54E14FA48}" sibTransId="{0B7E3E98-93CF-4A48-B5B3-83DEE2D53CD1}"/>
    <dgm:cxn modelId="{D36A530C-B9A5-4EC3-83EE-A177A34523DB}" type="presOf" srcId="{A254FCFF-D7AD-47CA-8625-9737E449056A}" destId="{C37FFC8A-63C5-430A-9469-F574D9ACFB20}" srcOrd="0" destOrd="0" presId="urn:microsoft.com/office/officeart/2008/layout/SquareAccentList"/>
    <dgm:cxn modelId="{D06513B3-3273-4942-A5A1-4AB4686B9FBF}" type="presParOf" srcId="{49530460-37D2-4E38-9BD5-7F4CCBA91680}" destId="{BA11D772-C054-4DB3-9E53-F1BE65B3D554}" srcOrd="0" destOrd="0" presId="urn:microsoft.com/office/officeart/2008/layout/SquareAccentList"/>
    <dgm:cxn modelId="{6F33880F-BF38-4AB6-897B-1D45222AAAF6}" type="presParOf" srcId="{BA11D772-C054-4DB3-9E53-F1BE65B3D554}" destId="{C14B8C57-74A6-4699-8054-213601AB1321}" srcOrd="0" destOrd="0" presId="urn:microsoft.com/office/officeart/2008/layout/SquareAccentList"/>
    <dgm:cxn modelId="{542CE360-FC65-4C3B-8811-6FC26CCED467}" type="presParOf" srcId="{C14B8C57-74A6-4699-8054-213601AB1321}" destId="{EC9AEE03-D25D-4CDE-B4EB-DF9BDECBEC2D}" srcOrd="0" destOrd="0" presId="urn:microsoft.com/office/officeart/2008/layout/SquareAccentList"/>
    <dgm:cxn modelId="{7E49964C-13A8-439D-A3D1-E13BBA80ACD5}" type="presParOf" srcId="{C14B8C57-74A6-4699-8054-213601AB1321}" destId="{227253D7-F438-4297-889B-1844BD904B1D}" srcOrd="1" destOrd="0" presId="urn:microsoft.com/office/officeart/2008/layout/SquareAccentList"/>
    <dgm:cxn modelId="{2877EB7C-BFDD-485B-ACEC-644782B4818D}" type="presParOf" srcId="{C14B8C57-74A6-4699-8054-213601AB1321}" destId="{13F67C1D-E130-478A-B648-E254A3CA4E5E}" srcOrd="2" destOrd="0" presId="urn:microsoft.com/office/officeart/2008/layout/SquareAccentList"/>
    <dgm:cxn modelId="{42E88880-39E2-480C-9898-763D8DA44542}" type="presParOf" srcId="{BA11D772-C054-4DB3-9E53-F1BE65B3D554}" destId="{3C0042E3-5F34-421C-BBC6-C68F85723A32}" srcOrd="1" destOrd="0" presId="urn:microsoft.com/office/officeart/2008/layout/SquareAccentList"/>
    <dgm:cxn modelId="{68BCC07B-39D0-466A-9841-92822FE3CD1B}" type="presParOf" srcId="{3C0042E3-5F34-421C-BBC6-C68F85723A32}" destId="{8BEF140C-1C17-4C1E-BD1B-ADB91C230282}" srcOrd="0" destOrd="0" presId="urn:microsoft.com/office/officeart/2008/layout/SquareAccentList"/>
    <dgm:cxn modelId="{3DE34C7D-450D-4C8A-B829-B9BF1C5D83FC}" type="presParOf" srcId="{8BEF140C-1C17-4C1E-BD1B-ADB91C230282}" destId="{2ED18D59-E67C-4938-8121-A1A5976017A7}" srcOrd="0" destOrd="0" presId="urn:microsoft.com/office/officeart/2008/layout/SquareAccentList"/>
    <dgm:cxn modelId="{5356D3EE-75DF-42D2-9D66-0BA5E12BFD1A}" type="presParOf" srcId="{8BEF140C-1C17-4C1E-BD1B-ADB91C230282}" destId="{C4042294-5F37-4C1E-A91D-4E20DBE050CF}" srcOrd="1" destOrd="0" presId="urn:microsoft.com/office/officeart/2008/layout/SquareAccentList"/>
    <dgm:cxn modelId="{DF7CE452-AF5F-4340-A305-A9EF254AEFEC}" type="presParOf" srcId="{3C0042E3-5F34-421C-BBC6-C68F85723A32}" destId="{F839F313-A481-45D8-959C-A250292E1DAE}" srcOrd="1" destOrd="0" presId="urn:microsoft.com/office/officeart/2008/layout/SquareAccentList"/>
    <dgm:cxn modelId="{90953FCB-47E2-491A-9086-50B36D3D574B}" type="presParOf" srcId="{F839F313-A481-45D8-959C-A250292E1DAE}" destId="{1591287A-CAD7-4B3A-B1BF-9610CDE1A67F}" srcOrd="0" destOrd="0" presId="urn:microsoft.com/office/officeart/2008/layout/SquareAccentList"/>
    <dgm:cxn modelId="{4A4F0B79-BA7F-4A7E-924A-852959EC647E}" type="presParOf" srcId="{F839F313-A481-45D8-959C-A250292E1DAE}" destId="{F2049561-E414-4FBD-871D-943C49E9AED5}" srcOrd="1" destOrd="0" presId="urn:microsoft.com/office/officeart/2008/layout/SquareAccentList"/>
    <dgm:cxn modelId="{91A86393-F105-42AF-8977-BC3FBC330308}" type="presParOf" srcId="{3C0042E3-5F34-421C-BBC6-C68F85723A32}" destId="{43C4AFAF-811A-4125-8399-E24FA9C5ABE5}" srcOrd="2" destOrd="0" presId="urn:microsoft.com/office/officeart/2008/layout/SquareAccentList"/>
    <dgm:cxn modelId="{9481C314-BAC2-47F4-90E2-423159FBF1CC}" type="presParOf" srcId="{43C4AFAF-811A-4125-8399-E24FA9C5ABE5}" destId="{B684D834-403F-4779-B0CA-97A8AD74FA29}" srcOrd="0" destOrd="0" presId="urn:microsoft.com/office/officeart/2008/layout/SquareAccentList"/>
    <dgm:cxn modelId="{CCF616AE-9089-435A-8F54-7E57F1997E94}" type="presParOf" srcId="{43C4AFAF-811A-4125-8399-E24FA9C5ABE5}" destId="{F0073671-0ABF-4C91-B8EC-DC49C9A0D6B6}" srcOrd="1" destOrd="0" presId="urn:microsoft.com/office/officeart/2008/layout/SquareAccentList"/>
    <dgm:cxn modelId="{55A66381-5059-4DFB-8997-B1FD09C69A9D}" type="presParOf" srcId="{3C0042E3-5F34-421C-BBC6-C68F85723A32}" destId="{5026EC9A-9D22-4554-9AD2-6DDBD866FB0F}" srcOrd="3" destOrd="0" presId="urn:microsoft.com/office/officeart/2008/layout/SquareAccentList"/>
    <dgm:cxn modelId="{7888E9E5-DE17-4242-83D7-A32E374831B5}" type="presParOf" srcId="{5026EC9A-9D22-4554-9AD2-6DDBD866FB0F}" destId="{FAAE3425-8FE3-4A8D-981E-7ED38F5CFACE}" srcOrd="0" destOrd="0" presId="urn:microsoft.com/office/officeart/2008/layout/SquareAccentList"/>
    <dgm:cxn modelId="{600EF9C9-06A5-4909-BDCA-CFB030F33A2F}" type="presParOf" srcId="{5026EC9A-9D22-4554-9AD2-6DDBD866FB0F}" destId="{9D281812-ED95-4A59-874C-15F8B20BD64A}" srcOrd="1" destOrd="0" presId="urn:microsoft.com/office/officeart/2008/layout/SquareAccentList"/>
    <dgm:cxn modelId="{ED2F4A89-C71B-494C-982F-B3ABC4CEAA8A}" type="presParOf" srcId="{3C0042E3-5F34-421C-BBC6-C68F85723A32}" destId="{03C2DFE2-D76A-4FA0-9164-E9927B6FCC44}" srcOrd="4" destOrd="0" presId="urn:microsoft.com/office/officeart/2008/layout/SquareAccentList"/>
    <dgm:cxn modelId="{4166F6B4-40F4-42E8-92E3-2DD4448E441A}" type="presParOf" srcId="{03C2DFE2-D76A-4FA0-9164-E9927B6FCC44}" destId="{7EF77B60-140D-4342-9B90-92ADB4A299A2}" srcOrd="0" destOrd="0" presId="urn:microsoft.com/office/officeart/2008/layout/SquareAccentList"/>
    <dgm:cxn modelId="{DFAC1E88-AC21-4C56-B9C4-39A8F15FB908}" type="presParOf" srcId="{03C2DFE2-D76A-4FA0-9164-E9927B6FCC44}" destId="{2E440E0E-FE99-4190-BB2E-3F0A9B01A9DA}" srcOrd="1" destOrd="0" presId="urn:microsoft.com/office/officeart/2008/layout/SquareAccentList"/>
    <dgm:cxn modelId="{981C58A7-9AE8-4E5D-B5CD-566D4C9ECD9E}" type="presParOf" srcId="{49530460-37D2-4E38-9BD5-7F4CCBA91680}" destId="{5C89FF9F-FC12-4A97-94C9-9B01A6C9C403}" srcOrd="1" destOrd="0" presId="urn:microsoft.com/office/officeart/2008/layout/SquareAccentList"/>
    <dgm:cxn modelId="{F091534D-F8E1-45E3-8D25-E2CB00B0B91F}" type="presParOf" srcId="{5C89FF9F-FC12-4A97-94C9-9B01A6C9C403}" destId="{BE75713B-957D-4BE5-B92F-D79E429B1E40}" srcOrd="0" destOrd="0" presId="urn:microsoft.com/office/officeart/2008/layout/SquareAccentList"/>
    <dgm:cxn modelId="{CEC85933-7E23-4263-9AD9-EC16D80C15AE}" type="presParOf" srcId="{BE75713B-957D-4BE5-B92F-D79E429B1E40}" destId="{13170808-B037-4114-A447-6AE4D4E687C8}" srcOrd="0" destOrd="0" presId="urn:microsoft.com/office/officeart/2008/layout/SquareAccentList"/>
    <dgm:cxn modelId="{701A5984-7047-4E6A-8DA9-84D2797C423D}" type="presParOf" srcId="{BE75713B-957D-4BE5-B92F-D79E429B1E40}" destId="{4525B0E2-74D9-4C06-8AA5-4CB07B3DB83E}" srcOrd="1" destOrd="0" presId="urn:microsoft.com/office/officeart/2008/layout/SquareAccentList"/>
    <dgm:cxn modelId="{9B2C35AA-5459-40F5-9D15-5D500661851F}" type="presParOf" srcId="{BE75713B-957D-4BE5-B92F-D79E429B1E40}" destId="{7E59A49B-D312-4F53-AB65-C7CF5F920A6C}" srcOrd="2" destOrd="0" presId="urn:microsoft.com/office/officeart/2008/layout/SquareAccentList"/>
    <dgm:cxn modelId="{92D7533D-36DD-439E-B543-DDAD36BD74AF}" type="presParOf" srcId="{5C89FF9F-FC12-4A97-94C9-9B01A6C9C403}" destId="{AA9193FC-2860-49BE-AC51-B24642D1AC07}" srcOrd="1" destOrd="0" presId="urn:microsoft.com/office/officeart/2008/layout/SquareAccentList"/>
    <dgm:cxn modelId="{75F2D162-8FF2-4148-BF6F-26658426402C}" type="presParOf" srcId="{AA9193FC-2860-49BE-AC51-B24642D1AC07}" destId="{1F0104F6-6A8F-4102-B6A8-BDDCEAC5AE24}" srcOrd="0" destOrd="0" presId="urn:microsoft.com/office/officeart/2008/layout/SquareAccentList"/>
    <dgm:cxn modelId="{FBCABCBD-6CCE-41DC-A4C2-7B4AC0BC3CCC}" type="presParOf" srcId="{1F0104F6-6A8F-4102-B6A8-BDDCEAC5AE24}" destId="{ABED243E-586B-46B6-A023-E200F85E6F13}" srcOrd="0" destOrd="0" presId="urn:microsoft.com/office/officeart/2008/layout/SquareAccentList"/>
    <dgm:cxn modelId="{17124D8E-3B4F-4420-9050-435540E6D702}" type="presParOf" srcId="{1F0104F6-6A8F-4102-B6A8-BDDCEAC5AE24}" destId="{E5D6B2E8-D35F-47D9-B898-920471AEA328}" srcOrd="1" destOrd="0" presId="urn:microsoft.com/office/officeart/2008/layout/SquareAccentList"/>
    <dgm:cxn modelId="{81C748E7-4929-4D11-8D1E-A90105ADB4F2}" type="presParOf" srcId="{AA9193FC-2860-49BE-AC51-B24642D1AC07}" destId="{D0CC5737-CD39-458B-83AC-58BA60A2EB2C}" srcOrd="1" destOrd="0" presId="urn:microsoft.com/office/officeart/2008/layout/SquareAccentList"/>
    <dgm:cxn modelId="{3D5CB891-E7B8-4E8D-BBDE-3735509B2FFF}" type="presParOf" srcId="{D0CC5737-CD39-458B-83AC-58BA60A2EB2C}" destId="{F1A5ACA9-310A-4CE4-977D-9E52D2C18D3E}" srcOrd="0" destOrd="0" presId="urn:microsoft.com/office/officeart/2008/layout/SquareAccentList"/>
    <dgm:cxn modelId="{F3714E7B-4964-4C2A-BB7E-25999EE220AC}" type="presParOf" srcId="{D0CC5737-CD39-458B-83AC-58BA60A2EB2C}" destId="{68AC3832-D223-4C97-91FC-7FB05F977F0A}" srcOrd="1" destOrd="0" presId="urn:microsoft.com/office/officeart/2008/layout/SquareAccentList"/>
    <dgm:cxn modelId="{6E2A2D46-E802-4B9C-9A5E-98F16F0D2C75}" type="presParOf" srcId="{AA9193FC-2860-49BE-AC51-B24642D1AC07}" destId="{BBDE1964-A939-444D-AEBE-6CAE8167000A}" srcOrd="2" destOrd="0" presId="urn:microsoft.com/office/officeart/2008/layout/SquareAccentList"/>
    <dgm:cxn modelId="{F076A2AC-C00F-4918-8B4A-28F18621535D}" type="presParOf" srcId="{BBDE1964-A939-444D-AEBE-6CAE8167000A}" destId="{78849B83-9B1E-4595-A51D-FA78A4C313F5}" srcOrd="0" destOrd="0" presId="urn:microsoft.com/office/officeart/2008/layout/SquareAccentList"/>
    <dgm:cxn modelId="{410ED394-A274-4E20-8EAD-7B0582102639}" type="presParOf" srcId="{BBDE1964-A939-444D-AEBE-6CAE8167000A}" destId="{549E0014-6084-4873-B2BF-262B07FF695B}" srcOrd="1" destOrd="0" presId="urn:microsoft.com/office/officeart/2008/layout/SquareAccentList"/>
    <dgm:cxn modelId="{E730F0E8-1CAF-4907-ABAA-C1DD3A7FA825}" type="presParOf" srcId="{AA9193FC-2860-49BE-AC51-B24642D1AC07}" destId="{51815481-866C-4EDE-81A6-FC1B9F89298F}" srcOrd="3" destOrd="0" presId="urn:microsoft.com/office/officeart/2008/layout/SquareAccentList"/>
    <dgm:cxn modelId="{6E1A40BA-2A45-4B78-BC3A-A6F9894ED9A2}" type="presParOf" srcId="{51815481-866C-4EDE-81A6-FC1B9F89298F}" destId="{7F38AC58-7184-4FFC-BCF8-D6BB5B4D7622}" srcOrd="0" destOrd="0" presId="urn:microsoft.com/office/officeart/2008/layout/SquareAccentList"/>
    <dgm:cxn modelId="{1A8778D7-E69C-40DE-8A43-CCD37FF0CEDD}" type="presParOf" srcId="{51815481-866C-4EDE-81A6-FC1B9F89298F}" destId="{C37FFC8A-63C5-430A-9469-F574D9ACFB20}" srcOrd="1" destOrd="0" presId="urn:microsoft.com/office/officeart/2008/layout/Squa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B53B05-174A-4965-BE2E-83B1641F9CCE}" type="doc">
      <dgm:prSet loTypeId="urn:microsoft.com/office/officeart/2005/8/layout/hProcess10" loCatId="picture" qsTypeId="urn:microsoft.com/office/officeart/2005/8/quickstyle/simple2" qsCatId="simple" csTypeId="urn:microsoft.com/office/officeart/2005/8/colors/accent6_1" csCatId="accent6" phldr="1"/>
      <dgm:spPr/>
      <dgm:t>
        <a:bodyPr/>
        <a:lstStyle/>
        <a:p>
          <a:endParaRPr lang="es-ES"/>
        </a:p>
      </dgm:t>
    </dgm:pt>
    <dgm:pt modelId="{F522DB09-4A18-4017-B735-A5C68ADE6B83}">
      <dgm:prSet phldrT="[Texto]"/>
      <dgm:spPr>
        <a:xfrm>
          <a:off x="3395224" y="2352464"/>
          <a:ext cx="3073548" cy="1898476"/>
        </a:xfrm>
      </dgm:spPr>
      <dgm:t>
        <a:bodyPr/>
        <a:lstStyle/>
        <a:p>
          <a:pPr algn="just"/>
          <a:r>
            <a:rPr lang="en-US" dirty="0" err="1" smtClean="0">
              <a:latin typeface="Franklin Gothic Book" panose="020B0503020102020204"/>
              <a:ea typeface="+mn-ea"/>
              <a:cs typeface="+mn-cs"/>
            </a:rPr>
            <a:t>Seguras</a:t>
          </a:r>
          <a:r>
            <a:rPr lang="en-US" dirty="0" smtClean="0">
              <a:latin typeface="Franklin Gothic Book" panose="020B0503020102020204"/>
              <a:ea typeface="+mn-ea"/>
              <a:cs typeface="+mn-cs"/>
            </a:rPr>
            <a:t> </a:t>
          </a:r>
          <a:r>
            <a:rPr lang="en-US" dirty="0" err="1" smtClean="0">
              <a:latin typeface="Franklin Gothic Book" panose="020B0503020102020204"/>
              <a:ea typeface="+mn-ea"/>
              <a:cs typeface="+mn-cs"/>
            </a:rPr>
            <a:t>en</a:t>
          </a:r>
          <a:r>
            <a:rPr lang="en-US" dirty="0" smtClean="0">
              <a:latin typeface="Franklin Gothic Book" panose="020B0503020102020204"/>
              <a:ea typeface="+mn-ea"/>
              <a:cs typeface="+mn-cs"/>
            </a:rPr>
            <a:t> </a:t>
          </a:r>
          <a:r>
            <a:rPr lang="en-US" dirty="0" err="1" smtClean="0">
              <a:latin typeface="Franklin Gothic Book" panose="020B0503020102020204"/>
              <a:ea typeface="+mn-ea"/>
              <a:cs typeface="+mn-cs"/>
            </a:rPr>
            <a:t>linea</a:t>
          </a:r>
          <a:endParaRPr lang="en-US" dirty="0" smtClean="0">
            <a:latin typeface="Franklin Gothic Book" panose="020B0503020102020204"/>
            <a:ea typeface="+mn-ea"/>
            <a:cs typeface="+mn-cs"/>
          </a:endParaRPr>
        </a:p>
        <a:p>
          <a:pPr algn="just"/>
          <a:r>
            <a:rPr lang="en-US" dirty="0" smtClean="0">
              <a:latin typeface="Franklin Gothic Book" panose="020B0503020102020204"/>
              <a:ea typeface="+mn-ea"/>
              <a:cs typeface="+mn-cs"/>
            </a:rPr>
            <a:t>URL: ( www.segurasenlinea.ca). This web site aims to visualize the digital violence in Central America and Dominican Republic </a:t>
          </a:r>
          <a:endParaRPr lang="es-ES" dirty="0">
            <a:latin typeface="Franklin Gothic Book" panose="020B0503020102020204"/>
            <a:ea typeface="+mn-ea"/>
            <a:cs typeface="+mn-cs"/>
          </a:endParaRPr>
        </a:p>
      </dgm:t>
    </dgm:pt>
    <dgm:pt modelId="{4F0B9B1C-9F8E-4F0F-AF20-8259AD7D896E}" type="parTrans" cxnId="{CE3DE03C-FB4A-487C-A98E-8C143D847B82}">
      <dgm:prSet/>
      <dgm:spPr/>
      <dgm:t>
        <a:bodyPr/>
        <a:lstStyle/>
        <a:p>
          <a:endParaRPr lang="es-ES"/>
        </a:p>
      </dgm:t>
    </dgm:pt>
    <dgm:pt modelId="{E7B8D53D-F8C3-44D8-85A1-8BACC2349AAB}" type="sibTrans" cxnId="{CE3DE03C-FB4A-487C-A98E-8C143D847B82}">
      <dgm:prSet/>
      <dgm:spPr/>
      <dgm:t>
        <a:bodyPr/>
        <a:lstStyle/>
        <a:p>
          <a:endParaRPr lang="es-ES"/>
        </a:p>
      </dgm:t>
    </dgm:pt>
    <dgm:pt modelId="{1763DF66-BA27-49D2-A6C6-ED59255383A8}" type="pres">
      <dgm:prSet presAssocID="{7CB53B05-174A-4965-BE2E-83B1641F9CCE}" presName="Name0" presStyleCnt="0">
        <dgm:presLayoutVars>
          <dgm:dir/>
          <dgm:resizeHandles val="exact"/>
        </dgm:presLayoutVars>
      </dgm:prSet>
      <dgm:spPr/>
    </dgm:pt>
    <dgm:pt modelId="{2AB2CD10-4A68-481B-B194-7385F6EA8DAA}" type="pres">
      <dgm:prSet presAssocID="{F522DB09-4A18-4017-B735-A5C68ADE6B83}" presName="composite" presStyleCnt="0"/>
      <dgm:spPr/>
    </dgm:pt>
    <dgm:pt modelId="{CEB9A8F5-9C56-4ABB-9563-698B744FD17E}" type="pres">
      <dgm:prSet presAssocID="{F522DB09-4A18-4017-B735-A5C68ADE6B83}" presName="imagSh" presStyleLbl="bgImgPlace1" presStyleIdx="0" presStyleCnt="1" custScaleX="90909" custScaleY="90909"/>
      <dgm:spPr>
        <a:blipFill rotWithShape="1">
          <a:blip xmlns:r="http://schemas.openxmlformats.org/officeDocument/2006/relationships" r:embed="rId1"/>
          <a:stretch>
            <a:fillRect/>
          </a:stretch>
        </a:blipFill>
      </dgm:spPr>
    </dgm:pt>
    <dgm:pt modelId="{444A70B8-E3A8-40EE-9E55-99DEC5D63A97}" type="pres">
      <dgm:prSet presAssocID="{F522DB09-4A18-4017-B735-A5C68ADE6B83}" presName="txNode" presStyleLbl="node1" presStyleIdx="0" presStyleCnt="1">
        <dgm:presLayoutVars>
          <dgm:bulletEnabled val="1"/>
        </dgm:presLayoutVars>
      </dgm:prSet>
      <dgm:spPr/>
    </dgm:pt>
  </dgm:ptLst>
  <dgm:cxnLst>
    <dgm:cxn modelId="{372AEBD3-A935-46CF-B14E-1CE07F102C51}" type="presOf" srcId="{7CB53B05-174A-4965-BE2E-83B1641F9CCE}" destId="{1763DF66-BA27-49D2-A6C6-ED59255383A8}" srcOrd="0" destOrd="0" presId="urn:microsoft.com/office/officeart/2005/8/layout/hProcess10"/>
    <dgm:cxn modelId="{CE3DE03C-FB4A-487C-A98E-8C143D847B82}" srcId="{7CB53B05-174A-4965-BE2E-83B1641F9CCE}" destId="{F522DB09-4A18-4017-B735-A5C68ADE6B83}" srcOrd="0" destOrd="0" parTransId="{4F0B9B1C-9F8E-4F0F-AF20-8259AD7D896E}" sibTransId="{E7B8D53D-F8C3-44D8-85A1-8BACC2349AAB}"/>
    <dgm:cxn modelId="{C8ED0910-E95D-4327-A372-EA38ACEBED42}" type="presOf" srcId="{F522DB09-4A18-4017-B735-A5C68ADE6B83}" destId="{444A70B8-E3A8-40EE-9E55-99DEC5D63A97}" srcOrd="0" destOrd="0" presId="urn:microsoft.com/office/officeart/2005/8/layout/hProcess10"/>
    <dgm:cxn modelId="{7572FB42-CADE-4F05-86E8-E3B12F875B55}" type="presParOf" srcId="{1763DF66-BA27-49D2-A6C6-ED59255383A8}" destId="{2AB2CD10-4A68-481B-B194-7385F6EA8DAA}" srcOrd="0" destOrd="0" presId="urn:microsoft.com/office/officeart/2005/8/layout/hProcess10"/>
    <dgm:cxn modelId="{88A16EFE-EC76-4D44-9E6E-4850592D7402}" type="presParOf" srcId="{2AB2CD10-4A68-481B-B194-7385F6EA8DAA}" destId="{CEB9A8F5-9C56-4ABB-9563-698B744FD17E}" srcOrd="0" destOrd="0" presId="urn:microsoft.com/office/officeart/2005/8/layout/hProcess10"/>
    <dgm:cxn modelId="{105DA83C-49EF-4B08-9D41-C0E28E783C02}" type="presParOf" srcId="{2AB2CD10-4A68-481B-B194-7385F6EA8DAA}" destId="{444A70B8-E3A8-40EE-9E55-99DEC5D63A97}" srcOrd="1" destOrd="0" presId="urn:microsoft.com/office/officeart/2005/8/layout/hProcess10"/>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B53B05-174A-4965-BE2E-83B1641F9CCE}" type="doc">
      <dgm:prSet loTypeId="urn:microsoft.com/office/officeart/2009/3/layout/FramedTextPicture" loCatId="picture" qsTypeId="urn:microsoft.com/office/officeart/2005/8/quickstyle/simple2" qsCatId="simple" csTypeId="urn:microsoft.com/office/officeart/2005/8/colors/accent6_3" csCatId="accent6" phldr="1"/>
      <dgm:spPr/>
      <dgm:t>
        <a:bodyPr/>
        <a:lstStyle/>
        <a:p>
          <a:endParaRPr lang="es-ES"/>
        </a:p>
      </dgm:t>
    </dgm:pt>
    <dgm:pt modelId="{F522DB09-4A18-4017-B735-A5C68ADE6B83}">
      <dgm:prSet phldrT="[Texto]"/>
      <dgm:spPr>
        <a:xfrm>
          <a:off x="2448763" y="1689027"/>
          <a:ext cx="3330244" cy="2057033"/>
        </a:xfrm>
        <a:prstGeom prst="rect">
          <a:avLst/>
        </a:prstGeom>
      </dgm:spPr>
      <dgm:t>
        <a:bodyPr/>
        <a:lstStyle/>
        <a:p>
          <a:pPr algn="just"/>
          <a:r>
            <a:rPr lang="en-US" dirty="0" smtClean="0">
              <a:latin typeface="Franklin Gothic Book" panose="020B0503020102020204"/>
              <a:ea typeface="+mn-ea"/>
              <a:cs typeface="+mn-cs"/>
            </a:rPr>
            <a:t>Help people who are affected through digital media.</a:t>
          </a:r>
        </a:p>
        <a:p>
          <a:pPr algn="just"/>
          <a:r>
            <a:rPr lang="en-US" dirty="0" smtClean="0">
              <a:latin typeface="Franklin Gothic Book" panose="020B0503020102020204"/>
              <a:ea typeface="+mn-ea"/>
              <a:cs typeface="+mn-cs"/>
            </a:rPr>
            <a:t>It is essential to achieve online security through DNS protection.</a:t>
          </a:r>
          <a:r>
            <a:rPr lang="es-PA" dirty="0" smtClean="0">
              <a:latin typeface="Franklin Gothic Book" panose="020B0503020102020204"/>
              <a:ea typeface="+mn-ea"/>
              <a:cs typeface="+mn-cs"/>
            </a:rPr>
            <a:t>  </a:t>
          </a:r>
          <a:endParaRPr lang="es-ES" dirty="0">
            <a:latin typeface="Franklin Gothic Book" panose="020B0503020102020204"/>
            <a:ea typeface="+mn-ea"/>
            <a:cs typeface="+mn-cs"/>
          </a:endParaRPr>
        </a:p>
      </dgm:t>
    </dgm:pt>
    <dgm:pt modelId="{4F0B9B1C-9F8E-4F0F-AF20-8259AD7D896E}" type="parTrans" cxnId="{CE3DE03C-FB4A-487C-A98E-8C143D847B82}">
      <dgm:prSet/>
      <dgm:spPr/>
      <dgm:t>
        <a:bodyPr/>
        <a:lstStyle/>
        <a:p>
          <a:endParaRPr lang="es-ES"/>
        </a:p>
      </dgm:t>
    </dgm:pt>
    <dgm:pt modelId="{E7B8D53D-F8C3-44D8-85A1-8BACC2349AAB}" type="sibTrans" cxnId="{CE3DE03C-FB4A-487C-A98E-8C143D847B82}">
      <dgm:prSet/>
      <dgm:spPr/>
      <dgm:t>
        <a:bodyPr/>
        <a:lstStyle/>
        <a:p>
          <a:endParaRPr lang="es-ES"/>
        </a:p>
      </dgm:t>
    </dgm:pt>
    <dgm:pt modelId="{E07218B8-D6F4-42BE-B86B-9FA792308CCF}" type="pres">
      <dgm:prSet presAssocID="{7CB53B05-174A-4965-BE2E-83B1641F9CCE}" presName="Name0" presStyleCnt="0">
        <dgm:presLayoutVars>
          <dgm:chMax/>
          <dgm:chPref/>
          <dgm:dir/>
        </dgm:presLayoutVars>
      </dgm:prSet>
      <dgm:spPr/>
    </dgm:pt>
    <dgm:pt modelId="{39032C2D-C177-408A-95C1-36710738DAC3}" type="pres">
      <dgm:prSet presAssocID="{F522DB09-4A18-4017-B735-A5C68ADE6B83}" presName="composite" presStyleCnt="0">
        <dgm:presLayoutVars>
          <dgm:chMax/>
          <dgm:chPref/>
        </dgm:presLayoutVars>
      </dgm:prSet>
      <dgm:spPr/>
    </dgm:pt>
    <dgm:pt modelId="{50B8FCA1-FADF-4FF1-B2FB-3E6B54CB3B72}" type="pres">
      <dgm:prSet presAssocID="{F522DB09-4A18-4017-B735-A5C68ADE6B83}" presName="Image" presStyleLbl="bgImgPlace1" presStyleIdx="0" presStyleCnt="1" custScaleX="109864" custScaleY="212592" custLinFactNeighborX="-2558" custLinFactNeighborY="28921"/>
      <dgm:spPr>
        <a:xfrm>
          <a:off x="0" y="23962"/>
          <a:ext cx="2350617" cy="1567072"/>
        </a:xfrm>
        <a:prstGeom prst="rect">
          <a:avLst/>
        </a:prstGeom>
        <a:blipFill rotWithShape="1">
          <a:blip xmlns:r="http://schemas.openxmlformats.org/officeDocument/2006/relationships" r:embed="rId1"/>
          <a:stretch>
            <a:fillRect/>
          </a:stretch>
        </a:blipFill>
      </dgm:spPr>
      <dgm:t>
        <a:bodyPr/>
        <a:lstStyle/>
        <a:p>
          <a:endParaRPr lang="es-ES"/>
        </a:p>
      </dgm:t>
    </dgm:pt>
    <dgm:pt modelId="{4D897761-046F-4B0B-B0C0-7DC57E6733A4}" type="pres">
      <dgm:prSet presAssocID="{F522DB09-4A18-4017-B735-A5C68ADE6B83}" presName="ParentText" presStyleLbl="revTx" presStyleIdx="0" presStyleCnt="1">
        <dgm:presLayoutVars>
          <dgm:chMax val="0"/>
          <dgm:chPref val="0"/>
          <dgm:bulletEnabled val="1"/>
        </dgm:presLayoutVars>
      </dgm:prSet>
      <dgm:spPr/>
      <dgm:t>
        <a:bodyPr/>
        <a:lstStyle/>
        <a:p>
          <a:endParaRPr lang="es-ES"/>
        </a:p>
      </dgm:t>
    </dgm:pt>
    <dgm:pt modelId="{4FCAA5A3-A947-4BFE-91A2-BCB278264781}" type="pres">
      <dgm:prSet presAssocID="{F522DB09-4A18-4017-B735-A5C68ADE6B83}" presName="tlFrame" presStyleLbl="node1" presStyleIdx="0" presStyleCnt="4"/>
      <dgm:spPr>
        <a:xfrm>
          <a:off x="2154936" y="1395452"/>
          <a:ext cx="799795" cy="800002"/>
        </a:xfrm>
        <a:prstGeom prst="halfFrame">
          <a:avLst>
            <a:gd name="adj1" fmla="val 25770"/>
            <a:gd name="adj2" fmla="val 25770"/>
          </a:avLst>
        </a:prstGeom>
      </dgm:spPr>
    </dgm:pt>
    <dgm:pt modelId="{87A9B559-6B7A-4335-817A-9460994139F7}" type="pres">
      <dgm:prSet presAssocID="{F522DB09-4A18-4017-B735-A5C68ADE6B83}" presName="trFrame" presStyleLbl="node1" presStyleIdx="1" presStyleCnt="4" custLinFactNeighborY="0"/>
      <dgm:spPr>
        <a:xfrm rot="5400000">
          <a:off x="5296101" y="1395555"/>
          <a:ext cx="800002" cy="799795"/>
        </a:xfrm>
        <a:prstGeom prst="halfFrame">
          <a:avLst>
            <a:gd name="adj1" fmla="val 25770"/>
            <a:gd name="adj2" fmla="val 25770"/>
          </a:avLst>
        </a:prstGeom>
      </dgm:spPr>
    </dgm:pt>
    <dgm:pt modelId="{960553C1-7228-403B-A466-4347D825F592}" type="pres">
      <dgm:prSet presAssocID="{F522DB09-4A18-4017-B735-A5C68ADE6B83}" presName="blFrame" presStyleLbl="node1" presStyleIdx="2" presStyleCnt="4"/>
      <dgm:spPr>
        <a:xfrm rot="16200000">
          <a:off x="2154832" y="3240138"/>
          <a:ext cx="800002" cy="799795"/>
        </a:xfrm>
        <a:prstGeom prst="halfFrame">
          <a:avLst>
            <a:gd name="adj1" fmla="val 25770"/>
            <a:gd name="adj2" fmla="val 25770"/>
          </a:avLst>
        </a:prstGeom>
      </dgm:spPr>
    </dgm:pt>
    <dgm:pt modelId="{F4EDD77C-26FA-42B2-893E-2E1FFCE753AD}" type="pres">
      <dgm:prSet presAssocID="{F522DB09-4A18-4017-B735-A5C68ADE6B83}" presName="brFrame" presStyleLbl="node1" presStyleIdx="3" presStyleCnt="4"/>
      <dgm:spPr>
        <a:xfrm rot="10800000">
          <a:off x="5296204" y="3240035"/>
          <a:ext cx="799795" cy="800002"/>
        </a:xfrm>
        <a:prstGeom prst="halfFrame">
          <a:avLst>
            <a:gd name="adj1" fmla="val 25770"/>
            <a:gd name="adj2" fmla="val 25770"/>
          </a:avLst>
        </a:prstGeom>
      </dgm:spPr>
    </dgm:pt>
  </dgm:ptLst>
  <dgm:cxnLst>
    <dgm:cxn modelId="{6854C86A-F7F0-4F7E-B2CE-252802CDD9B9}" type="presOf" srcId="{7CB53B05-174A-4965-BE2E-83B1641F9CCE}" destId="{E07218B8-D6F4-42BE-B86B-9FA792308CCF}" srcOrd="0" destOrd="0" presId="urn:microsoft.com/office/officeart/2009/3/layout/FramedTextPicture"/>
    <dgm:cxn modelId="{CE3DE03C-FB4A-487C-A98E-8C143D847B82}" srcId="{7CB53B05-174A-4965-BE2E-83B1641F9CCE}" destId="{F522DB09-4A18-4017-B735-A5C68ADE6B83}" srcOrd="0" destOrd="0" parTransId="{4F0B9B1C-9F8E-4F0F-AF20-8259AD7D896E}" sibTransId="{E7B8D53D-F8C3-44D8-85A1-8BACC2349AAB}"/>
    <dgm:cxn modelId="{318F37F2-86BF-4D0E-87AA-C7F2380A460E}" type="presOf" srcId="{F522DB09-4A18-4017-B735-A5C68ADE6B83}" destId="{4D897761-046F-4B0B-B0C0-7DC57E6733A4}" srcOrd="0" destOrd="0" presId="urn:microsoft.com/office/officeart/2009/3/layout/FramedTextPicture"/>
    <dgm:cxn modelId="{6E79AA6B-0DC9-429B-A499-209A422BD490}" type="presParOf" srcId="{E07218B8-D6F4-42BE-B86B-9FA792308CCF}" destId="{39032C2D-C177-408A-95C1-36710738DAC3}" srcOrd="0" destOrd="0" presId="urn:microsoft.com/office/officeart/2009/3/layout/FramedTextPicture"/>
    <dgm:cxn modelId="{90591477-E4C7-4595-8FB1-F50E2C2D08E9}" type="presParOf" srcId="{39032C2D-C177-408A-95C1-36710738DAC3}" destId="{50B8FCA1-FADF-4FF1-B2FB-3E6B54CB3B72}" srcOrd="0" destOrd="0" presId="urn:microsoft.com/office/officeart/2009/3/layout/FramedTextPicture"/>
    <dgm:cxn modelId="{E0303385-735A-4F91-8F0D-EB0E4E0F4E80}" type="presParOf" srcId="{39032C2D-C177-408A-95C1-36710738DAC3}" destId="{4D897761-046F-4B0B-B0C0-7DC57E6733A4}" srcOrd="1" destOrd="0" presId="urn:microsoft.com/office/officeart/2009/3/layout/FramedTextPicture"/>
    <dgm:cxn modelId="{78876764-EA1C-4CFF-8491-7A7C73D2471C}" type="presParOf" srcId="{39032C2D-C177-408A-95C1-36710738DAC3}" destId="{4FCAA5A3-A947-4BFE-91A2-BCB278264781}" srcOrd="2" destOrd="0" presId="urn:microsoft.com/office/officeart/2009/3/layout/FramedTextPicture"/>
    <dgm:cxn modelId="{6BB1B4D0-98BB-44E1-861E-00FC8E2CA02E}" type="presParOf" srcId="{39032C2D-C177-408A-95C1-36710738DAC3}" destId="{87A9B559-6B7A-4335-817A-9460994139F7}" srcOrd="3" destOrd="0" presId="urn:microsoft.com/office/officeart/2009/3/layout/FramedTextPicture"/>
    <dgm:cxn modelId="{D5E00C4A-61D3-4710-8F7E-60E3FE9A20AE}" type="presParOf" srcId="{39032C2D-C177-408A-95C1-36710738DAC3}" destId="{960553C1-7228-403B-A466-4347D825F592}" srcOrd="4" destOrd="0" presId="urn:microsoft.com/office/officeart/2009/3/layout/FramedTextPicture"/>
    <dgm:cxn modelId="{1652D2FF-1F6E-4496-BC27-2DB42D585806}" type="presParOf" srcId="{39032C2D-C177-408A-95C1-36710738DAC3}" destId="{F4EDD77C-26FA-42B2-893E-2E1FFCE753AD}" srcOrd="5" destOrd="0" presId="urn:microsoft.com/office/officeart/2009/3/layout/FramedTextPictur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BDABFF-CE3C-4A46-A3AF-580E6FE8ECE9}" type="doc">
      <dgm:prSet loTypeId="urn:microsoft.com/office/officeart/2005/8/layout/vList3" loCatId="list" qsTypeId="urn:microsoft.com/office/officeart/2005/8/quickstyle/simple3" qsCatId="simple" csTypeId="urn:microsoft.com/office/officeart/2005/8/colors/accent6_4" csCatId="accent6" phldr="1"/>
      <dgm:spPr/>
      <dgm:t>
        <a:bodyPr/>
        <a:lstStyle/>
        <a:p>
          <a:endParaRPr lang="es-ES"/>
        </a:p>
      </dgm:t>
    </dgm:pt>
    <dgm:pt modelId="{AA858A7E-1BBD-4379-9F2C-45965FE3D9C0}">
      <dgm:prSet phldrT="[Texto]"/>
      <dgm:spPr/>
      <dgm:t>
        <a:bodyPr/>
        <a:lstStyle/>
        <a:p>
          <a:r>
            <a:rPr lang="en-US" dirty="0" smtClean="0"/>
            <a:t> Cyberbullying</a:t>
          </a:r>
        </a:p>
      </dgm:t>
    </dgm:pt>
    <dgm:pt modelId="{2D2435F9-4C46-4A3B-A03C-9189387CEF1F}" type="parTrans" cxnId="{6CDD6E9F-21DB-43EE-AE5B-3DEB2BBD5EBC}">
      <dgm:prSet/>
      <dgm:spPr/>
      <dgm:t>
        <a:bodyPr/>
        <a:lstStyle/>
        <a:p>
          <a:endParaRPr lang="es-ES"/>
        </a:p>
      </dgm:t>
    </dgm:pt>
    <dgm:pt modelId="{470DDDEE-F659-4F36-B5FF-9A547203F7F7}" type="sibTrans" cxnId="{6CDD6E9F-21DB-43EE-AE5B-3DEB2BBD5EBC}">
      <dgm:prSet/>
      <dgm:spPr/>
      <dgm:t>
        <a:bodyPr/>
        <a:lstStyle/>
        <a:p>
          <a:endParaRPr lang="es-ES"/>
        </a:p>
      </dgm:t>
    </dgm:pt>
    <dgm:pt modelId="{4A1D873D-7C4E-4DF5-B0EE-3ADF84ED73AA}">
      <dgm:prSet phldrT="[Texto]"/>
      <dgm:spPr/>
      <dgm:t>
        <a:bodyPr/>
        <a:lstStyle/>
        <a:p>
          <a:r>
            <a:rPr lang="en-US" dirty="0" smtClean="0"/>
            <a:t>Human trafficking </a:t>
          </a:r>
          <a:endParaRPr lang="es-ES" dirty="0"/>
        </a:p>
      </dgm:t>
    </dgm:pt>
    <dgm:pt modelId="{9E1A6B9E-5816-4431-94CA-E42763685BB7}" type="parTrans" cxnId="{C88A7BA1-0126-458B-A384-2D6D363C2718}">
      <dgm:prSet/>
      <dgm:spPr/>
      <dgm:t>
        <a:bodyPr/>
        <a:lstStyle/>
        <a:p>
          <a:endParaRPr lang="es-ES"/>
        </a:p>
      </dgm:t>
    </dgm:pt>
    <dgm:pt modelId="{4DA35015-DB5C-495E-9335-5BBA06FAA621}" type="sibTrans" cxnId="{C88A7BA1-0126-458B-A384-2D6D363C2718}">
      <dgm:prSet/>
      <dgm:spPr/>
      <dgm:t>
        <a:bodyPr/>
        <a:lstStyle/>
        <a:p>
          <a:endParaRPr lang="es-ES"/>
        </a:p>
      </dgm:t>
    </dgm:pt>
    <dgm:pt modelId="{F8A4B44B-2915-4404-935B-CF192CB23647}">
      <dgm:prSet phldrT="[Texto]"/>
      <dgm:spPr/>
      <dgm:t>
        <a:bodyPr/>
        <a:lstStyle/>
        <a:p>
          <a:r>
            <a:rPr lang="en-US" dirty="0" smtClean="0"/>
            <a:t>The  inadequate use of data or digital identity</a:t>
          </a:r>
          <a:endParaRPr lang="es-ES" dirty="0"/>
        </a:p>
      </dgm:t>
    </dgm:pt>
    <dgm:pt modelId="{C85A7D08-995A-4246-AC45-A3AD54B7C861}" type="parTrans" cxnId="{1CFD9A69-B46B-4351-8DBA-4823F093771F}">
      <dgm:prSet/>
      <dgm:spPr/>
      <dgm:t>
        <a:bodyPr/>
        <a:lstStyle/>
        <a:p>
          <a:endParaRPr lang="es-ES"/>
        </a:p>
      </dgm:t>
    </dgm:pt>
    <dgm:pt modelId="{FC1DC870-EDEE-4424-A290-71E2931C5ADF}" type="sibTrans" cxnId="{1CFD9A69-B46B-4351-8DBA-4823F093771F}">
      <dgm:prSet/>
      <dgm:spPr/>
      <dgm:t>
        <a:bodyPr/>
        <a:lstStyle/>
        <a:p>
          <a:endParaRPr lang="es-ES"/>
        </a:p>
      </dgm:t>
    </dgm:pt>
    <dgm:pt modelId="{0E72E7AF-3BFF-4A29-B9AB-7B5C4A95BAAA}">
      <dgm:prSet phldrT="[Texto]"/>
      <dgm:spPr/>
      <dgm:t>
        <a:bodyPr/>
        <a:lstStyle/>
        <a:p>
          <a:r>
            <a:rPr lang="en-US" smtClean="0"/>
            <a:t>Phising </a:t>
          </a:r>
          <a:endParaRPr lang="en-US" dirty="0"/>
        </a:p>
      </dgm:t>
    </dgm:pt>
    <dgm:pt modelId="{62582DB7-5AA4-4DBC-A95F-2FE47BBFD2E7}" type="parTrans" cxnId="{B908FCF8-37A6-47F4-AE73-FD4C12B7909B}">
      <dgm:prSet/>
      <dgm:spPr/>
      <dgm:t>
        <a:bodyPr/>
        <a:lstStyle/>
        <a:p>
          <a:endParaRPr lang="es-ES"/>
        </a:p>
      </dgm:t>
    </dgm:pt>
    <dgm:pt modelId="{5E4B2CEB-1E0A-4E86-AEB7-27B792507DC7}" type="sibTrans" cxnId="{B908FCF8-37A6-47F4-AE73-FD4C12B7909B}">
      <dgm:prSet/>
      <dgm:spPr/>
      <dgm:t>
        <a:bodyPr/>
        <a:lstStyle/>
        <a:p>
          <a:endParaRPr lang="es-ES"/>
        </a:p>
      </dgm:t>
    </dgm:pt>
    <dgm:pt modelId="{6D12949B-D297-4A29-8180-C3B9320F93C4}">
      <dgm:prSet phldrT="[Texto]"/>
      <dgm:spPr/>
      <dgm:t>
        <a:bodyPr/>
        <a:lstStyle/>
        <a:p>
          <a:r>
            <a:rPr lang="en-US" dirty="0" smtClean="0"/>
            <a:t>Pharming</a:t>
          </a:r>
        </a:p>
      </dgm:t>
    </dgm:pt>
    <dgm:pt modelId="{16EC6018-3E7B-4CDC-A1B2-9B92D9077970}" type="parTrans" cxnId="{8F53E1E0-89E3-4AC9-86F8-66C8220605E2}">
      <dgm:prSet/>
      <dgm:spPr/>
      <dgm:t>
        <a:bodyPr/>
        <a:lstStyle/>
        <a:p>
          <a:endParaRPr lang="es-ES"/>
        </a:p>
      </dgm:t>
    </dgm:pt>
    <dgm:pt modelId="{B67FB5FF-7FAE-43D9-9308-C9F95C0F6908}" type="sibTrans" cxnId="{8F53E1E0-89E3-4AC9-86F8-66C8220605E2}">
      <dgm:prSet/>
      <dgm:spPr/>
      <dgm:t>
        <a:bodyPr/>
        <a:lstStyle/>
        <a:p>
          <a:endParaRPr lang="es-ES"/>
        </a:p>
      </dgm:t>
    </dgm:pt>
    <dgm:pt modelId="{07BB7617-EBB4-48FA-9CAB-1CA5550C2EDF}" type="pres">
      <dgm:prSet presAssocID="{58BDABFF-CE3C-4A46-A3AF-580E6FE8ECE9}" presName="linearFlow" presStyleCnt="0">
        <dgm:presLayoutVars>
          <dgm:dir/>
          <dgm:resizeHandles val="exact"/>
        </dgm:presLayoutVars>
      </dgm:prSet>
      <dgm:spPr/>
    </dgm:pt>
    <dgm:pt modelId="{B5A51AB0-F9BB-419B-A657-B0716E8F0F2B}" type="pres">
      <dgm:prSet presAssocID="{AA858A7E-1BBD-4379-9F2C-45965FE3D9C0}" presName="composite" presStyleCnt="0"/>
      <dgm:spPr/>
    </dgm:pt>
    <dgm:pt modelId="{95AA6583-96D7-41BA-896C-8162952F72E8}" type="pres">
      <dgm:prSet presAssocID="{AA858A7E-1BBD-4379-9F2C-45965FE3D9C0}" presName="imgShp" presStyleLbl="fgImgPlace1" presStyleIdx="0" presStyleCnt="1"/>
      <dgm:spPr/>
    </dgm:pt>
    <dgm:pt modelId="{857D9935-5630-4A0A-BE1C-B33C92A01DE8}" type="pres">
      <dgm:prSet presAssocID="{AA858A7E-1BBD-4379-9F2C-45965FE3D9C0}" presName="txShp" presStyleLbl="node1" presStyleIdx="0" presStyleCnt="1">
        <dgm:presLayoutVars>
          <dgm:bulletEnabled val="1"/>
        </dgm:presLayoutVars>
      </dgm:prSet>
      <dgm:spPr/>
      <dgm:t>
        <a:bodyPr/>
        <a:lstStyle/>
        <a:p>
          <a:endParaRPr lang="es-ES"/>
        </a:p>
      </dgm:t>
    </dgm:pt>
  </dgm:ptLst>
  <dgm:cxnLst>
    <dgm:cxn modelId="{8F53E1E0-89E3-4AC9-86F8-66C8220605E2}" srcId="{AA858A7E-1BBD-4379-9F2C-45965FE3D9C0}" destId="{6D12949B-D297-4A29-8180-C3B9320F93C4}" srcOrd="3" destOrd="0" parTransId="{16EC6018-3E7B-4CDC-A1B2-9B92D9077970}" sibTransId="{B67FB5FF-7FAE-43D9-9308-C9F95C0F6908}"/>
    <dgm:cxn modelId="{C88A7BA1-0126-458B-A384-2D6D363C2718}" srcId="{AA858A7E-1BBD-4379-9F2C-45965FE3D9C0}" destId="{4A1D873D-7C4E-4DF5-B0EE-3ADF84ED73AA}" srcOrd="0" destOrd="0" parTransId="{9E1A6B9E-5816-4431-94CA-E42763685BB7}" sibTransId="{4DA35015-DB5C-495E-9335-5BBA06FAA621}"/>
    <dgm:cxn modelId="{A6FEED13-B795-441B-8BA2-F52C24DC753A}" type="presOf" srcId="{0E72E7AF-3BFF-4A29-B9AB-7B5C4A95BAAA}" destId="{857D9935-5630-4A0A-BE1C-B33C92A01DE8}" srcOrd="0" destOrd="3" presId="urn:microsoft.com/office/officeart/2005/8/layout/vList3"/>
    <dgm:cxn modelId="{0146C852-FF89-4101-B3A8-E0F312F6D1A7}" type="presOf" srcId="{F8A4B44B-2915-4404-935B-CF192CB23647}" destId="{857D9935-5630-4A0A-BE1C-B33C92A01DE8}" srcOrd="0" destOrd="2" presId="urn:microsoft.com/office/officeart/2005/8/layout/vList3"/>
    <dgm:cxn modelId="{1CFD9A69-B46B-4351-8DBA-4823F093771F}" srcId="{AA858A7E-1BBD-4379-9F2C-45965FE3D9C0}" destId="{F8A4B44B-2915-4404-935B-CF192CB23647}" srcOrd="1" destOrd="0" parTransId="{C85A7D08-995A-4246-AC45-A3AD54B7C861}" sibTransId="{FC1DC870-EDEE-4424-A290-71E2931C5ADF}"/>
    <dgm:cxn modelId="{6CDD6E9F-21DB-43EE-AE5B-3DEB2BBD5EBC}" srcId="{58BDABFF-CE3C-4A46-A3AF-580E6FE8ECE9}" destId="{AA858A7E-1BBD-4379-9F2C-45965FE3D9C0}" srcOrd="0" destOrd="0" parTransId="{2D2435F9-4C46-4A3B-A03C-9189387CEF1F}" sibTransId="{470DDDEE-F659-4F36-B5FF-9A547203F7F7}"/>
    <dgm:cxn modelId="{0F067954-1F20-40C8-818B-DF9B9B4A1E09}" type="presOf" srcId="{58BDABFF-CE3C-4A46-A3AF-580E6FE8ECE9}" destId="{07BB7617-EBB4-48FA-9CAB-1CA5550C2EDF}" srcOrd="0" destOrd="0" presId="urn:microsoft.com/office/officeart/2005/8/layout/vList3"/>
    <dgm:cxn modelId="{8449C18E-33AA-4154-A8A3-028BE2113C37}" type="presOf" srcId="{AA858A7E-1BBD-4379-9F2C-45965FE3D9C0}" destId="{857D9935-5630-4A0A-BE1C-B33C92A01DE8}" srcOrd="0" destOrd="0" presId="urn:microsoft.com/office/officeart/2005/8/layout/vList3"/>
    <dgm:cxn modelId="{B908FCF8-37A6-47F4-AE73-FD4C12B7909B}" srcId="{AA858A7E-1BBD-4379-9F2C-45965FE3D9C0}" destId="{0E72E7AF-3BFF-4A29-B9AB-7B5C4A95BAAA}" srcOrd="2" destOrd="0" parTransId="{62582DB7-5AA4-4DBC-A95F-2FE47BBFD2E7}" sibTransId="{5E4B2CEB-1E0A-4E86-AEB7-27B792507DC7}"/>
    <dgm:cxn modelId="{4B937048-F7FD-4E0D-B022-7E06E7BEDF91}" type="presOf" srcId="{4A1D873D-7C4E-4DF5-B0EE-3ADF84ED73AA}" destId="{857D9935-5630-4A0A-BE1C-B33C92A01DE8}" srcOrd="0" destOrd="1" presId="urn:microsoft.com/office/officeart/2005/8/layout/vList3"/>
    <dgm:cxn modelId="{23BA38E8-7B71-4A02-B639-28E0E029D6BE}" type="presOf" srcId="{6D12949B-D297-4A29-8180-C3B9320F93C4}" destId="{857D9935-5630-4A0A-BE1C-B33C92A01DE8}" srcOrd="0" destOrd="4" presId="urn:microsoft.com/office/officeart/2005/8/layout/vList3"/>
    <dgm:cxn modelId="{D195A088-DF53-412A-AF2F-6D6591E005C8}" type="presParOf" srcId="{07BB7617-EBB4-48FA-9CAB-1CA5550C2EDF}" destId="{B5A51AB0-F9BB-419B-A657-B0716E8F0F2B}" srcOrd="0" destOrd="0" presId="urn:microsoft.com/office/officeart/2005/8/layout/vList3"/>
    <dgm:cxn modelId="{A8195DA9-C5F4-4608-89B6-080229645962}" type="presParOf" srcId="{B5A51AB0-F9BB-419B-A657-B0716E8F0F2B}" destId="{95AA6583-96D7-41BA-896C-8162952F72E8}" srcOrd="0" destOrd="0" presId="urn:microsoft.com/office/officeart/2005/8/layout/vList3"/>
    <dgm:cxn modelId="{900D0073-7BBA-486A-A447-705AA141F89C}" type="presParOf" srcId="{B5A51AB0-F9BB-419B-A657-B0716E8F0F2B}" destId="{857D9935-5630-4A0A-BE1C-B33C92A01DE8}"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AEE03-D25D-4CDE-B4EB-DF9BDECBEC2D}">
      <dsp:nvSpPr>
        <dsp:cNvPr id="0" name=""/>
        <dsp:cNvSpPr/>
      </dsp:nvSpPr>
      <dsp:spPr>
        <a:xfrm>
          <a:off x="629439" y="721045"/>
          <a:ext cx="3411722" cy="401379"/>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7253D7-F438-4297-889B-1844BD904B1D}">
      <dsp:nvSpPr>
        <dsp:cNvPr id="0" name=""/>
        <dsp:cNvSpPr/>
      </dsp:nvSpPr>
      <dsp:spPr>
        <a:xfrm>
          <a:off x="629439" y="871787"/>
          <a:ext cx="250637" cy="250637"/>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F67C1D-E130-478A-B648-E254A3CA4E5E}">
      <dsp:nvSpPr>
        <dsp:cNvPr id="0" name=""/>
        <dsp:cNvSpPr/>
      </dsp:nvSpPr>
      <dsp:spPr>
        <a:xfrm>
          <a:off x="629439" y="0"/>
          <a:ext cx="3411722" cy="721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l" defTabSz="1111250">
            <a:lnSpc>
              <a:spcPct val="90000"/>
            </a:lnSpc>
            <a:spcBef>
              <a:spcPct val="0"/>
            </a:spcBef>
            <a:spcAft>
              <a:spcPct val="35000"/>
            </a:spcAft>
          </a:pPr>
          <a:r>
            <a:rPr lang="en-US" sz="2500" kern="1200" dirty="0" err="1" smtClean="0"/>
            <a:t>Pishing</a:t>
          </a:r>
          <a:r>
            <a:rPr lang="en-US" sz="2500" kern="1200" dirty="0" smtClean="0"/>
            <a:t> attacks in Latin America </a:t>
          </a:r>
          <a:endParaRPr lang="es-ES" sz="2500" kern="1200" dirty="0"/>
        </a:p>
      </dsp:txBody>
      <dsp:txXfrm>
        <a:off x="629439" y="0"/>
        <a:ext cx="3411722" cy="721045"/>
      </dsp:txXfrm>
    </dsp:sp>
    <dsp:sp modelId="{2ED18D59-E67C-4938-8121-A1A5976017A7}">
      <dsp:nvSpPr>
        <dsp:cNvPr id="0" name=""/>
        <dsp:cNvSpPr/>
      </dsp:nvSpPr>
      <dsp:spPr>
        <a:xfrm>
          <a:off x="629439" y="1456015"/>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042294-5F37-4C1E-A91D-4E20DBE050CF}">
      <dsp:nvSpPr>
        <dsp:cNvPr id="0" name=""/>
        <dsp:cNvSpPr/>
      </dsp:nvSpPr>
      <dsp:spPr>
        <a:xfrm>
          <a:off x="868259" y="1289220"/>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err="1" smtClean="0"/>
            <a:t>Brasil</a:t>
          </a:r>
          <a:r>
            <a:rPr lang="en-US" sz="2100" kern="1200" dirty="0" smtClean="0"/>
            <a:t> 6</a:t>
          </a:r>
          <a:r>
            <a:rPr lang="en-US" sz="2100" kern="1200" baseline="30000" dirty="0" smtClean="0"/>
            <a:t>th</a:t>
          </a:r>
          <a:endParaRPr lang="es-ES" sz="2100" kern="1200" dirty="0"/>
        </a:p>
      </dsp:txBody>
      <dsp:txXfrm>
        <a:off x="868259" y="1289220"/>
        <a:ext cx="3172901" cy="584222"/>
      </dsp:txXfrm>
    </dsp:sp>
    <dsp:sp modelId="{1591287A-CAD7-4B3A-B1BF-9610CDE1A67F}">
      <dsp:nvSpPr>
        <dsp:cNvPr id="0" name=""/>
        <dsp:cNvSpPr/>
      </dsp:nvSpPr>
      <dsp:spPr>
        <a:xfrm>
          <a:off x="629439" y="2040237"/>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049561-E414-4FBD-871D-943C49E9AED5}">
      <dsp:nvSpPr>
        <dsp:cNvPr id="0" name=""/>
        <dsp:cNvSpPr/>
      </dsp:nvSpPr>
      <dsp:spPr>
        <a:xfrm>
          <a:off x="868259" y="1873442"/>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Ecuador 8</a:t>
          </a:r>
          <a:r>
            <a:rPr lang="en-US" sz="2100" kern="1200" baseline="30000" dirty="0" smtClean="0"/>
            <a:t>th</a:t>
          </a:r>
          <a:r>
            <a:rPr lang="en-US" sz="2100" kern="1200" dirty="0" smtClean="0"/>
            <a:t> </a:t>
          </a:r>
          <a:endParaRPr lang="es-ES" sz="2100" kern="1200" dirty="0" smtClean="0"/>
        </a:p>
      </dsp:txBody>
      <dsp:txXfrm>
        <a:off x="868259" y="1873442"/>
        <a:ext cx="3172901" cy="584222"/>
      </dsp:txXfrm>
    </dsp:sp>
    <dsp:sp modelId="{B684D834-403F-4779-B0CA-97A8AD74FA29}">
      <dsp:nvSpPr>
        <dsp:cNvPr id="0" name=""/>
        <dsp:cNvSpPr/>
      </dsp:nvSpPr>
      <dsp:spPr>
        <a:xfrm>
          <a:off x="629439" y="2624459"/>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073671-0ABF-4C91-B8EC-DC49C9A0D6B6}">
      <dsp:nvSpPr>
        <dsp:cNvPr id="0" name=""/>
        <dsp:cNvSpPr/>
      </dsp:nvSpPr>
      <dsp:spPr>
        <a:xfrm>
          <a:off x="868259" y="2457664"/>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Peru 33</a:t>
          </a:r>
          <a:r>
            <a:rPr lang="en-US" sz="2100" kern="1200" baseline="30000" dirty="0" smtClean="0"/>
            <a:t>rd</a:t>
          </a:r>
          <a:endParaRPr lang="es-ES" sz="2100" kern="1200" dirty="0" smtClean="0"/>
        </a:p>
      </dsp:txBody>
      <dsp:txXfrm>
        <a:off x="868259" y="2457664"/>
        <a:ext cx="3172901" cy="584222"/>
      </dsp:txXfrm>
    </dsp:sp>
    <dsp:sp modelId="{FAAE3425-8FE3-4A8D-981E-7ED38F5CFACE}">
      <dsp:nvSpPr>
        <dsp:cNvPr id="0" name=""/>
        <dsp:cNvSpPr/>
      </dsp:nvSpPr>
      <dsp:spPr>
        <a:xfrm>
          <a:off x="629439" y="3208682"/>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281812-ED95-4A59-874C-15F8B20BD64A}">
      <dsp:nvSpPr>
        <dsp:cNvPr id="0" name=""/>
        <dsp:cNvSpPr/>
      </dsp:nvSpPr>
      <dsp:spPr>
        <a:xfrm>
          <a:off x="868259" y="3041886"/>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Colombia 37</a:t>
          </a:r>
          <a:r>
            <a:rPr lang="en-US" sz="2100" kern="1200" baseline="30000" dirty="0" smtClean="0"/>
            <a:t>th</a:t>
          </a:r>
          <a:r>
            <a:rPr lang="en-US" sz="2100" kern="1200" dirty="0" smtClean="0"/>
            <a:t> </a:t>
          </a:r>
          <a:endParaRPr lang="es-ES" sz="2100" kern="1200" dirty="0" smtClean="0"/>
        </a:p>
      </dsp:txBody>
      <dsp:txXfrm>
        <a:off x="868259" y="3041886"/>
        <a:ext cx="3172901" cy="584222"/>
      </dsp:txXfrm>
    </dsp:sp>
    <dsp:sp modelId="{7EF77B60-140D-4342-9B90-92ADB4A299A2}">
      <dsp:nvSpPr>
        <dsp:cNvPr id="0" name=""/>
        <dsp:cNvSpPr/>
      </dsp:nvSpPr>
      <dsp:spPr>
        <a:xfrm>
          <a:off x="629439" y="3792904"/>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440E0E-FE99-4190-BB2E-3F0A9B01A9DA}">
      <dsp:nvSpPr>
        <dsp:cNvPr id="0" name=""/>
        <dsp:cNvSpPr/>
      </dsp:nvSpPr>
      <dsp:spPr>
        <a:xfrm>
          <a:off x="868259" y="3626108"/>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Chile  48</a:t>
          </a:r>
          <a:r>
            <a:rPr lang="en-US" sz="2100" kern="1200" baseline="30000" dirty="0" smtClean="0"/>
            <a:t>th</a:t>
          </a:r>
          <a:r>
            <a:rPr lang="en-US" sz="2100" kern="1200" dirty="0" smtClean="0"/>
            <a:t> </a:t>
          </a:r>
          <a:endParaRPr lang="es-ES" sz="2100" kern="1200" dirty="0" smtClean="0"/>
        </a:p>
      </dsp:txBody>
      <dsp:txXfrm>
        <a:off x="868259" y="3626108"/>
        <a:ext cx="3172901" cy="584222"/>
      </dsp:txXfrm>
    </dsp:sp>
    <dsp:sp modelId="{13170808-B037-4114-A447-6AE4D4E687C8}">
      <dsp:nvSpPr>
        <dsp:cNvPr id="0" name=""/>
        <dsp:cNvSpPr/>
      </dsp:nvSpPr>
      <dsp:spPr>
        <a:xfrm>
          <a:off x="4211748" y="721045"/>
          <a:ext cx="3411722" cy="401379"/>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25B0E2-74D9-4C06-8AA5-4CB07B3DB83E}">
      <dsp:nvSpPr>
        <dsp:cNvPr id="0" name=""/>
        <dsp:cNvSpPr/>
      </dsp:nvSpPr>
      <dsp:spPr>
        <a:xfrm>
          <a:off x="4211748" y="871787"/>
          <a:ext cx="250637" cy="250637"/>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59A49B-D312-4F53-AB65-C7CF5F920A6C}">
      <dsp:nvSpPr>
        <dsp:cNvPr id="0" name=""/>
        <dsp:cNvSpPr/>
      </dsp:nvSpPr>
      <dsp:spPr>
        <a:xfrm>
          <a:off x="4211748" y="0"/>
          <a:ext cx="3411722" cy="721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l" defTabSz="1111250">
            <a:lnSpc>
              <a:spcPct val="90000"/>
            </a:lnSpc>
            <a:spcBef>
              <a:spcPct val="0"/>
            </a:spcBef>
            <a:spcAft>
              <a:spcPct val="35000"/>
            </a:spcAft>
          </a:pPr>
          <a:endParaRPr lang="es-ES" sz="2500" kern="1200" dirty="0"/>
        </a:p>
      </dsp:txBody>
      <dsp:txXfrm>
        <a:off x="4211748" y="0"/>
        <a:ext cx="3411722" cy="721045"/>
      </dsp:txXfrm>
    </dsp:sp>
    <dsp:sp modelId="{ABED243E-586B-46B6-A023-E200F85E6F13}">
      <dsp:nvSpPr>
        <dsp:cNvPr id="0" name=""/>
        <dsp:cNvSpPr/>
      </dsp:nvSpPr>
      <dsp:spPr>
        <a:xfrm>
          <a:off x="4211748" y="1456015"/>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D6B2E8-D35F-47D9-B898-920471AEA328}">
      <dsp:nvSpPr>
        <dsp:cNvPr id="0" name=""/>
        <dsp:cNvSpPr/>
      </dsp:nvSpPr>
      <dsp:spPr>
        <a:xfrm>
          <a:off x="4450568" y="1289220"/>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Panama 51</a:t>
          </a:r>
          <a:r>
            <a:rPr lang="en-US" sz="2100" kern="1200" baseline="30000" dirty="0" smtClean="0"/>
            <a:t>st</a:t>
          </a:r>
          <a:endParaRPr lang="es-ES" sz="2100" kern="1200" dirty="0"/>
        </a:p>
      </dsp:txBody>
      <dsp:txXfrm>
        <a:off x="4450568" y="1289220"/>
        <a:ext cx="3172901" cy="584222"/>
      </dsp:txXfrm>
    </dsp:sp>
    <dsp:sp modelId="{F1A5ACA9-310A-4CE4-977D-9E52D2C18D3E}">
      <dsp:nvSpPr>
        <dsp:cNvPr id="0" name=""/>
        <dsp:cNvSpPr/>
      </dsp:nvSpPr>
      <dsp:spPr>
        <a:xfrm>
          <a:off x="4211748" y="2040237"/>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AC3832-D223-4C97-91FC-7FB05F977F0A}">
      <dsp:nvSpPr>
        <dsp:cNvPr id="0" name=""/>
        <dsp:cNvSpPr/>
      </dsp:nvSpPr>
      <dsp:spPr>
        <a:xfrm>
          <a:off x="4450568" y="1873442"/>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Guatemala 61</a:t>
          </a:r>
          <a:r>
            <a:rPr lang="en-US" sz="2100" kern="1200" baseline="30000" dirty="0" smtClean="0"/>
            <a:t>st</a:t>
          </a:r>
        </a:p>
      </dsp:txBody>
      <dsp:txXfrm>
        <a:off x="4450568" y="1873442"/>
        <a:ext cx="3172901" cy="584222"/>
      </dsp:txXfrm>
    </dsp:sp>
    <dsp:sp modelId="{78849B83-9B1E-4595-A51D-FA78A4C313F5}">
      <dsp:nvSpPr>
        <dsp:cNvPr id="0" name=""/>
        <dsp:cNvSpPr/>
      </dsp:nvSpPr>
      <dsp:spPr>
        <a:xfrm>
          <a:off x="4211748" y="2624459"/>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9E0014-6084-4873-B2BF-262B07FF695B}">
      <dsp:nvSpPr>
        <dsp:cNvPr id="0" name=""/>
        <dsp:cNvSpPr/>
      </dsp:nvSpPr>
      <dsp:spPr>
        <a:xfrm>
          <a:off x="4450568" y="2457664"/>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smtClean="0"/>
            <a:t>Paraguay 65</a:t>
          </a:r>
          <a:r>
            <a:rPr lang="en-US" sz="2100" kern="1200" baseline="30000" smtClean="0"/>
            <a:t>th</a:t>
          </a:r>
          <a:r>
            <a:rPr lang="en-US" sz="2100" kern="1200" smtClean="0"/>
            <a:t> </a:t>
          </a:r>
          <a:endParaRPr lang="en-US" sz="2100" kern="1200" baseline="30000" dirty="0" smtClean="0"/>
        </a:p>
      </dsp:txBody>
      <dsp:txXfrm>
        <a:off x="4450568" y="2457664"/>
        <a:ext cx="3172901" cy="584222"/>
      </dsp:txXfrm>
    </dsp:sp>
    <dsp:sp modelId="{7F38AC58-7184-4FFC-BCF8-D6BB5B4D7622}">
      <dsp:nvSpPr>
        <dsp:cNvPr id="0" name=""/>
        <dsp:cNvSpPr/>
      </dsp:nvSpPr>
      <dsp:spPr>
        <a:xfrm>
          <a:off x="4211748" y="3208682"/>
          <a:ext cx="250631" cy="250631"/>
        </a:xfrm>
        <a:prstGeom prst="rect">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7FFC8A-63C5-430A-9469-F574D9ACFB20}">
      <dsp:nvSpPr>
        <dsp:cNvPr id="0" name=""/>
        <dsp:cNvSpPr/>
      </dsp:nvSpPr>
      <dsp:spPr>
        <a:xfrm>
          <a:off x="4450568" y="3041886"/>
          <a:ext cx="3172901" cy="584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US" sz="2100" kern="1200" dirty="0" smtClean="0"/>
            <a:t>Mexico 71st</a:t>
          </a:r>
          <a:endParaRPr lang="es-ES" sz="2100" kern="1200" dirty="0"/>
        </a:p>
      </dsp:txBody>
      <dsp:txXfrm>
        <a:off x="4450568" y="3041886"/>
        <a:ext cx="3172901" cy="584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9A8F5-9C56-4ABB-9563-698B744FD17E}">
      <dsp:nvSpPr>
        <dsp:cNvPr id="0" name=""/>
        <dsp:cNvSpPr/>
      </dsp:nvSpPr>
      <dsp:spPr>
        <a:xfrm>
          <a:off x="148814" y="64189"/>
          <a:ext cx="5807306" cy="2567548"/>
        </a:xfrm>
        <a:prstGeom prst="roundRect">
          <a:avLst>
            <a:gd name="adj" fmla="val 10000"/>
          </a:avLst>
        </a:prstGeom>
        <a:blipFill rotWithShape="1">
          <a:blip xmlns:r="http://schemas.openxmlformats.org/officeDocument/2006/relationships" r:embed="rId1"/>
          <a:stretch>
            <a:fillRect/>
          </a:stretch>
        </a:blip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44A70B8-E3A8-40EE-9E55-99DEC5D63A97}">
      <dsp:nvSpPr>
        <dsp:cNvPr id="0" name=""/>
        <dsp:cNvSpPr/>
      </dsp:nvSpPr>
      <dsp:spPr>
        <a:xfrm>
          <a:off x="898360" y="1630394"/>
          <a:ext cx="6388043" cy="2824306"/>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lvl="0" algn="just" defTabSz="1466850">
            <a:lnSpc>
              <a:spcPct val="90000"/>
            </a:lnSpc>
            <a:spcBef>
              <a:spcPct val="0"/>
            </a:spcBef>
            <a:spcAft>
              <a:spcPct val="35000"/>
            </a:spcAft>
          </a:pPr>
          <a:r>
            <a:rPr lang="en-US" sz="3300" kern="1200" dirty="0" err="1" smtClean="0">
              <a:latin typeface="Franklin Gothic Book" panose="020B0503020102020204"/>
              <a:ea typeface="+mn-ea"/>
              <a:cs typeface="+mn-cs"/>
            </a:rPr>
            <a:t>Seguras</a:t>
          </a:r>
          <a:r>
            <a:rPr lang="en-US" sz="3300" kern="1200" dirty="0" smtClean="0">
              <a:latin typeface="Franklin Gothic Book" panose="020B0503020102020204"/>
              <a:ea typeface="+mn-ea"/>
              <a:cs typeface="+mn-cs"/>
            </a:rPr>
            <a:t> </a:t>
          </a:r>
          <a:r>
            <a:rPr lang="en-US" sz="3300" kern="1200" dirty="0" err="1" smtClean="0">
              <a:latin typeface="Franklin Gothic Book" panose="020B0503020102020204"/>
              <a:ea typeface="+mn-ea"/>
              <a:cs typeface="+mn-cs"/>
            </a:rPr>
            <a:t>en</a:t>
          </a:r>
          <a:r>
            <a:rPr lang="en-US" sz="3300" kern="1200" dirty="0" smtClean="0">
              <a:latin typeface="Franklin Gothic Book" panose="020B0503020102020204"/>
              <a:ea typeface="+mn-ea"/>
              <a:cs typeface="+mn-cs"/>
            </a:rPr>
            <a:t> </a:t>
          </a:r>
          <a:r>
            <a:rPr lang="en-US" sz="3300" kern="1200" dirty="0" err="1" smtClean="0">
              <a:latin typeface="Franklin Gothic Book" panose="020B0503020102020204"/>
              <a:ea typeface="+mn-ea"/>
              <a:cs typeface="+mn-cs"/>
            </a:rPr>
            <a:t>linea</a:t>
          </a:r>
          <a:endParaRPr lang="en-US" sz="3300" kern="1200" dirty="0" smtClean="0">
            <a:latin typeface="Franklin Gothic Book" panose="020B0503020102020204"/>
            <a:ea typeface="+mn-ea"/>
            <a:cs typeface="+mn-cs"/>
          </a:endParaRPr>
        </a:p>
        <a:p>
          <a:pPr lvl="0" algn="just" defTabSz="1466850">
            <a:lnSpc>
              <a:spcPct val="90000"/>
            </a:lnSpc>
            <a:spcBef>
              <a:spcPct val="0"/>
            </a:spcBef>
            <a:spcAft>
              <a:spcPct val="35000"/>
            </a:spcAft>
          </a:pPr>
          <a:r>
            <a:rPr lang="en-US" sz="3300" kern="1200" dirty="0" smtClean="0">
              <a:latin typeface="Franklin Gothic Book" panose="020B0503020102020204"/>
              <a:ea typeface="+mn-ea"/>
              <a:cs typeface="+mn-cs"/>
            </a:rPr>
            <a:t>URL: ( www.segurasenlinea.ca). This web site aims to visualize the digital violence in Central America and Dominican Republic </a:t>
          </a:r>
          <a:endParaRPr lang="es-ES" sz="3300" kern="1200" dirty="0">
            <a:latin typeface="Franklin Gothic Book" panose="020B0503020102020204"/>
            <a:ea typeface="+mn-ea"/>
            <a:cs typeface="+mn-cs"/>
          </a:endParaRPr>
        </a:p>
      </dsp:txBody>
      <dsp:txXfrm>
        <a:off x="981081" y="1713115"/>
        <a:ext cx="6222601" cy="2658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8FCA1-FADF-4FF1-B2FB-3E6B54CB3B72}">
      <dsp:nvSpPr>
        <dsp:cNvPr id="0" name=""/>
        <dsp:cNvSpPr/>
      </dsp:nvSpPr>
      <dsp:spPr>
        <a:xfrm>
          <a:off x="972722" y="419824"/>
          <a:ext cx="2383423" cy="3074679"/>
        </a:xfrm>
        <a:prstGeom prst="rect">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D897761-046F-4B0B-B0C0-7DC57E6733A4}">
      <dsp:nvSpPr>
        <dsp:cNvPr id="0" name=""/>
        <dsp:cNvSpPr/>
      </dsp:nvSpPr>
      <dsp:spPr>
        <a:xfrm>
          <a:off x="3395224" y="2352464"/>
          <a:ext cx="3073548" cy="1898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sz="2000" kern="1200" dirty="0" smtClean="0">
              <a:latin typeface="Franklin Gothic Book" panose="020B0503020102020204"/>
              <a:ea typeface="+mn-ea"/>
              <a:cs typeface="+mn-cs"/>
            </a:rPr>
            <a:t>Help people who are affected through digital media.</a:t>
          </a:r>
        </a:p>
        <a:p>
          <a:pPr lvl="0" algn="just" defTabSz="889000">
            <a:lnSpc>
              <a:spcPct val="90000"/>
            </a:lnSpc>
            <a:spcBef>
              <a:spcPct val="0"/>
            </a:spcBef>
            <a:spcAft>
              <a:spcPct val="35000"/>
            </a:spcAft>
          </a:pPr>
          <a:r>
            <a:rPr lang="en-US" sz="2000" kern="1200" dirty="0" smtClean="0">
              <a:latin typeface="Franklin Gothic Book" panose="020B0503020102020204"/>
              <a:ea typeface="+mn-ea"/>
              <a:cs typeface="+mn-cs"/>
            </a:rPr>
            <a:t>It is essential to achieve online security through DNS protection.</a:t>
          </a:r>
          <a:r>
            <a:rPr lang="es-PA" sz="2000" kern="1200" dirty="0" smtClean="0">
              <a:latin typeface="Franklin Gothic Book" panose="020B0503020102020204"/>
              <a:ea typeface="+mn-ea"/>
              <a:cs typeface="+mn-cs"/>
            </a:rPr>
            <a:t>  </a:t>
          </a:r>
          <a:endParaRPr lang="es-ES" sz="2000" kern="1200" dirty="0">
            <a:latin typeface="Franklin Gothic Book" panose="020B0503020102020204"/>
            <a:ea typeface="+mn-ea"/>
            <a:cs typeface="+mn-cs"/>
          </a:endParaRPr>
        </a:p>
      </dsp:txBody>
      <dsp:txXfrm>
        <a:off x="3395224" y="2352464"/>
        <a:ext cx="3073548" cy="1898476"/>
      </dsp:txXfrm>
    </dsp:sp>
    <dsp:sp modelId="{4FCAA5A3-A947-4BFE-91A2-BCB278264781}">
      <dsp:nvSpPr>
        <dsp:cNvPr id="0" name=""/>
        <dsp:cNvSpPr/>
      </dsp:nvSpPr>
      <dsp:spPr>
        <a:xfrm>
          <a:off x="3124045" y="2081518"/>
          <a:ext cx="738146" cy="738337"/>
        </a:xfrm>
        <a:prstGeom prst="halfFrame">
          <a:avLst>
            <a:gd name="adj1" fmla="val 25770"/>
            <a:gd name="adj2" fmla="val 25770"/>
          </a:avLst>
        </a:prstGeom>
        <a:solidFill>
          <a:schemeClr val="accent6">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A9B559-6B7A-4335-817A-9460994139F7}">
      <dsp:nvSpPr>
        <dsp:cNvPr id="0" name=""/>
        <dsp:cNvSpPr/>
      </dsp:nvSpPr>
      <dsp:spPr>
        <a:xfrm rot="5400000">
          <a:off x="6023089" y="2081613"/>
          <a:ext cx="738337" cy="738146"/>
        </a:xfrm>
        <a:prstGeom prst="halfFrame">
          <a:avLst>
            <a:gd name="adj1" fmla="val 25770"/>
            <a:gd name="adj2" fmla="val 25770"/>
          </a:avLst>
        </a:prstGeom>
        <a:solidFill>
          <a:schemeClr val="accent6">
            <a:shade val="80000"/>
            <a:hueOff val="107093"/>
            <a:satOff val="-4303"/>
            <a:lumOff val="920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960553C1-7228-403B-A466-4347D825F592}">
      <dsp:nvSpPr>
        <dsp:cNvPr id="0" name=""/>
        <dsp:cNvSpPr/>
      </dsp:nvSpPr>
      <dsp:spPr>
        <a:xfrm rot="16200000">
          <a:off x="3123950" y="3784015"/>
          <a:ext cx="738337" cy="738146"/>
        </a:xfrm>
        <a:prstGeom prst="halfFrame">
          <a:avLst>
            <a:gd name="adj1" fmla="val 25770"/>
            <a:gd name="adj2" fmla="val 25770"/>
          </a:avLst>
        </a:prstGeom>
        <a:solidFill>
          <a:schemeClr val="accent6">
            <a:shade val="80000"/>
            <a:hueOff val="214187"/>
            <a:satOff val="-8606"/>
            <a:lumOff val="1841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4EDD77C-26FA-42B2-893E-2E1FFCE753AD}">
      <dsp:nvSpPr>
        <dsp:cNvPr id="0" name=""/>
        <dsp:cNvSpPr/>
      </dsp:nvSpPr>
      <dsp:spPr>
        <a:xfrm rot="10800000">
          <a:off x="6023184" y="3783920"/>
          <a:ext cx="738146" cy="738337"/>
        </a:xfrm>
        <a:prstGeom prst="halfFrame">
          <a:avLst>
            <a:gd name="adj1" fmla="val 25770"/>
            <a:gd name="adj2" fmla="val 25770"/>
          </a:avLst>
        </a:prstGeom>
        <a:solidFill>
          <a:schemeClr val="accent6">
            <a:shade val="80000"/>
            <a:hueOff val="321280"/>
            <a:satOff val="-12909"/>
            <a:lumOff val="27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7D9935-5630-4A0A-BE1C-B33C92A01DE8}">
      <dsp:nvSpPr>
        <dsp:cNvPr id="0" name=""/>
        <dsp:cNvSpPr/>
      </dsp:nvSpPr>
      <dsp:spPr>
        <a:xfrm rot="10800000">
          <a:off x="2178273" y="1053564"/>
          <a:ext cx="5765381" cy="2904365"/>
        </a:xfrm>
        <a:prstGeom prst="homePlate">
          <a:avLst/>
        </a:prstGeom>
        <a:gradFill rotWithShape="0">
          <a:gsLst>
            <a:gs pos="0">
              <a:schemeClr val="accent6">
                <a:shade val="50000"/>
                <a:hueOff val="0"/>
                <a:satOff val="0"/>
                <a:lumOff val="0"/>
                <a:alphaOff val="0"/>
                <a:tint val="50000"/>
                <a:satMod val="300000"/>
              </a:schemeClr>
            </a:gs>
            <a:gs pos="35000">
              <a:schemeClr val="accent6">
                <a:shade val="50000"/>
                <a:hueOff val="0"/>
                <a:satOff val="0"/>
                <a:lumOff val="0"/>
                <a:alphaOff val="0"/>
                <a:tint val="37000"/>
                <a:satMod val="300000"/>
              </a:schemeClr>
            </a:gs>
            <a:gs pos="100000">
              <a:schemeClr val="accent6">
                <a:shade val="5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744" tIns="121920" rIns="227584" bIns="121920" numCol="1" spcCol="1270" anchor="t" anchorCtr="0">
          <a:noAutofit/>
        </a:bodyPr>
        <a:lstStyle/>
        <a:p>
          <a:pPr lvl="0" algn="l" defTabSz="1422400">
            <a:lnSpc>
              <a:spcPct val="90000"/>
            </a:lnSpc>
            <a:spcBef>
              <a:spcPct val="0"/>
            </a:spcBef>
            <a:spcAft>
              <a:spcPct val="35000"/>
            </a:spcAft>
          </a:pPr>
          <a:r>
            <a:rPr lang="en-US" sz="3200" kern="1200" dirty="0" smtClean="0"/>
            <a:t> Cyberbullying</a:t>
          </a:r>
        </a:p>
        <a:p>
          <a:pPr marL="228600" lvl="1" indent="-228600" algn="l" defTabSz="1111250">
            <a:lnSpc>
              <a:spcPct val="90000"/>
            </a:lnSpc>
            <a:spcBef>
              <a:spcPct val="0"/>
            </a:spcBef>
            <a:spcAft>
              <a:spcPct val="15000"/>
            </a:spcAft>
            <a:buChar char="••"/>
          </a:pPr>
          <a:r>
            <a:rPr lang="en-US" sz="2500" kern="1200" dirty="0" smtClean="0"/>
            <a:t>Human trafficking </a:t>
          </a:r>
          <a:endParaRPr lang="es-ES" sz="2500" kern="1200" dirty="0"/>
        </a:p>
        <a:p>
          <a:pPr marL="228600" lvl="1" indent="-228600" algn="l" defTabSz="1111250">
            <a:lnSpc>
              <a:spcPct val="90000"/>
            </a:lnSpc>
            <a:spcBef>
              <a:spcPct val="0"/>
            </a:spcBef>
            <a:spcAft>
              <a:spcPct val="15000"/>
            </a:spcAft>
            <a:buChar char="••"/>
          </a:pPr>
          <a:r>
            <a:rPr lang="en-US" sz="2500" kern="1200" dirty="0" smtClean="0"/>
            <a:t>The  inadequate use of data or digital identity</a:t>
          </a:r>
          <a:endParaRPr lang="es-ES" sz="2500" kern="1200" dirty="0"/>
        </a:p>
        <a:p>
          <a:pPr marL="228600" lvl="1" indent="-228600" algn="l" defTabSz="1111250">
            <a:lnSpc>
              <a:spcPct val="90000"/>
            </a:lnSpc>
            <a:spcBef>
              <a:spcPct val="0"/>
            </a:spcBef>
            <a:spcAft>
              <a:spcPct val="15000"/>
            </a:spcAft>
            <a:buChar char="••"/>
          </a:pPr>
          <a:r>
            <a:rPr lang="en-US" sz="2500" kern="1200" smtClean="0"/>
            <a:t>Phising </a:t>
          </a:r>
          <a:endParaRPr lang="en-US" sz="2500" kern="1200" dirty="0"/>
        </a:p>
        <a:p>
          <a:pPr marL="228600" lvl="1" indent="-228600" algn="l" defTabSz="1111250">
            <a:lnSpc>
              <a:spcPct val="90000"/>
            </a:lnSpc>
            <a:spcBef>
              <a:spcPct val="0"/>
            </a:spcBef>
            <a:spcAft>
              <a:spcPct val="15000"/>
            </a:spcAft>
            <a:buChar char="••"/>
          </a:pPr>
          <a:r>
            <a:rPr lang="en-US" sz="2500" kern="1200" dirty="0" smtClean="0"/>
            <a:t>Pharming</a:t>
          </a:r>
        </a:p>
      </dsp:txBody>
      <dsp:txXfrm rot="10800000">
        <a:off x="2904364" y="1053564"/>
        <a:ext cx="5039290" cy="2904365"/>
      </dsp:txXfrm>
    </dsp:sp>
    <dsp:sp modelId="{95AA6583-96D7-41BA-896C-8162952F72E8}">
      <dsp:nvSpPr>
        <dsp:cNvPr id="0" name=""/>
        <dsp:cNvSpPr/>
      </dsp:nvSpPr>
      <dsp:spPr>
        <a:xfrm>
          <a:off x="726091" y="1053564"/>
          <a:ext cx="2904365" cy="2904365"/>
        </a:xfrm>
        <a:prstGeom prst="ellipse">
          <a:avLst/>
        </a:prstGeom>
        <a:solidFill>
          <a:schemeClr val="accent6">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G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10" name="Google Shape;11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34" name="Google Shape;13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34" name="Google Shape;13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72464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22" name="Google Shape;12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34" name="Google Shape;13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412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200851dc36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46" name="Google Shape;146;g1200851dc36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200851dc36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58" name="Google Shape;158;g1200851dc36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70" name="Google Shape;17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685800" y="1122363"/>
            <a:ext cx="7772400" cy="2387600"/>
          </a:xfrm>
          <a:prstGeom prst="rect">
            <a:avLst/>
          </a:prstGeom>
          <a:noFill/>
          <a:ln>
            <a:noFill/>
          </a:ln>
        </p:spPr>
        <p:txBody>
          <a:bodyPr spcFirstLastPara="1" wrap="square" lIns="91425" tIns="91425" rIns="91425" bIns="91425" anchor="b" anchorCtr="0">
            <a:noAutofit/>
          </a:bodyPr>
          <a:lstStyle>
            <a:lvl1pPr marR="0" lvl="0" algn="ctr">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11"/>
          <p:cNvSpPr txBox="1">
            <a:spLocks noGrp="1"/>
          </p:cNvSpPr>
          <p:nvPr>
            <p:ph type="subTitle" idx="1"/>
          </p:nvPr>
        </p:nvSpPr>
        <p:spPr>
          <a:xfrm>
            <a:off x="1143000" y="3602038"/>
            <a:ext cx="6858000" cy="1655762"/>
          </a:xfrm>
          <a:prstGeom prst="rect">
            <a:avLst/>
          </a:prstGeom>
          <a:noFill/>
          <a:ln>
            <a:noFill/>
          </a:ln>
        </p:spPr>
        <p:txBody>
          <a:bodyPr spcFirstLastPara="1" wrap="square" lIns="91425" tIns="91425" rIns="91425" bIns="91425" anchor="t" anchorCtr="0">
            <a:noAutofit/>
          </a:bodyPr>
          <a:lstStyle>
            <a:lvl1pPr marR="0" lvl="0" algn="ctr">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Google Shape;18;p11"/>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11"/>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2"/>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12"/>
          <p:cNvSpPr txBox="1">
            <a:spLocks noGrp="1"/>
          </p:cNvSpPr>
          <p:nvPr>
            <p:ph type="body" idx="1"/>
          </p:nvPr>
        </p:nvSpPr>
        <p:spPr>
          <a:xfrm>
            <a:off x="628650" y="1825625"/>
            <a:ext cx="78867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12"/>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12"/>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13"/>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13"/>
          <p:cNvSpPr txBox="1">
            <a:spLocks noGrp="1"/>
          </p:cNvSpPr>
          <p:nvPr>
            <p:ph type="body" idx="1"/>
          </p:nvPr>
        </p:nvSpPr>
        <p:spPr>
          <a:xfrm>
            <a:off x="628650" y="1825625"/>
            <a:ext cx="38862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3"/>
          <p:cNvSpPr txBox="1">
            <a:spLocks noGrp="1"/>
          </p:cNvSpPr>
          <p:nvPr>
            <p:ph type="body" idx="2"/>
          </p:nvPr>
        </p:nvSpPr>
        <p:spPr>
          <a:xfrm>
            <a:off x="4629150" y="1825625"/>
            <a:ext cx="38862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3"/>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13"/>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14"/>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 name="Google Shape;36;p14"/>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14"/>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16"/>
          <p:cNvSpPr txBox="1">
            <a:spLocks noGrp="1"/>
          </p:cNvSpPr>
          <p:nvPr>
            <p:ph type="title"/>
          </p:nvPr>
        </p:nvSpPr>
        <p:spPr>
          <a:xfrm>
            <a:off x="623888" y="1709739"/>
            <a:ext cx="7886700" cy="2852737"/>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5" name="Google Shape;45;p16"/>
          <p:cNvSpPr txBox="1">
            <a:spLocks noGrp="1"/>
          </p:cNvSpPr>
          <p:nvPr>
            <p:ph type="body" idx="1"/>
          </p:nvPr>
        </p:nvSpPr>
        <p:spPr>
          <a:xfrm>
            <a:off x="623888" y="4589464"/>
            <a:ext cx="7886700" cy="1500187"/>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6" name="Google Shape;46;p16"/>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16"/>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629841" y="365126"/>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 name="Google Shape;51;p17"/>
          <p:cNvSpPr txBox="1">
            <a:spLocks noGrp="1"/>
          </p:cNvSpPr>
          <p:nvPr>
            <p:ph type="body" idx="1"/>
          </p:nvPr>
        </p:nvSpPr>
        <p:spPr>
          <a:xfrm>
            <a:off x="629842" y="1681163"/>
            <a:ext cx="3868340" cy="823912"/>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Google Shape;52;p17"/>
          <p:cNvSpPr txBox="1">
            <a:spLocks noGrp="1"/>
          </p:cNvSpPr>
          <p:nvPr>
            <p:ph type="body" idx="2"/>
          </p:nvPr>
        </p:nvSpPr>
        <p:spPr>
          <a:xfrm>
            <a:off x="629842" y="2505075"/>
            <a:ext cx="3868340" cy="368458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7"/>
          <p:cNvSpPr txBox="1">
            <a:spLocks noGrp="1"/>
          </p:cNvSpPr>
          <p:nvPr>
            <p:ph type="body" idx="3"/>
          </p:nvPr>
        </p:nvSpPr>
        <p:spPr>
          <a:xfrm>
            <a:off x="4629150" y="1681163"/>
            <a:ext cx="3887391" cy="823912"/>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17"/>
          <p:cNvSpPr txBox="1">
            <a:spLocks noGrp="1"/>
          </p:cNvSpPr>
          <p:nvPr>
            <p:ph type="body" idx="4"/>
          </p:nvPr>
        </p:nvSpPr>
        <p:spPr>
          <a:xfrm>
            <a:off x="4629150" y="2505075"/>
            <a:ext cx="3887391" cy="368458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17"/>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17"/>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18"/>
          <p:cNvSpPr txBox="1">
            <a:spLocks noGrp="1"/>
          </p:cNvSpPr>
          <p:nvPr>
            <p:ph type="body" idx="1"/>
          </p:nvPr>
        </p:nvSpPr>
        <p:spPr>
          <a:xfrm>
            <a:off x="3887391" y="987426"/>
            <a:ext cx="4629150" cy="4873625"/>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18"/>
          <p:cNvSpPr txBox="1">
            <a:spLocks noGrp="1"/>
          </p:cNvSpPr>
          <p:nvPr>
            <p:ph type="body" idx="2"/>
          </p:nvPr>
        </p:nvSpPr>
        <p:spPr>
          <a:xfrm>
            <a:off x="629841" y="2057400"/>
            <a:ext cx="2949178" cy="381158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2" name="Google Shape;62;p18"/>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18"/>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9"/>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7" name="Google Shape;67;p19"/>
          <p:cNvSpPr>
            <a:spLocks noGrp="1"/>
          </p:cNvSpPr>
          <p:nvPr>
            <p:ph type="pic" idx="2"/>
          </p:nvPr>
        </p:nvSpPr>
        <p:spPr>
          <a:xfrm>
            <a:off x="3887391" y="987426"/>
            <a:ext cx="4629150" cy="4873625"/>
          </a:xfrm>
          <a:prstGeom prst="rect">
            <a:avLst/>
          </a:prstGeom>
          <a:noFill/>
          <a:ln>
            <a:noFill/>
          </a:ln>
        </p:spPr>
      </p:sp>
      <p:sp>
        <p:nvSpPr>
          <p:cNvPr id="68" name="Google Shape;68;p19"/>
          <p:cNvSpPr txBox="1">
            <a:spLocks noGrp="1"/>
          </p:cNvSpPr>
          <p:nvPr>
            <p:ph type="body" idx="1"/>
          </p:nvPr>
        </p:nvSpPr>
        <p:spPr>
          <a:xfrm>
            <a:off x="629841" y="2057400"/>
            <a:ext cx="2949178" cy="381158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Google Shape;69;p19"/>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9"/>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4" name="Google Shape;74;p20"/>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0"/>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20"/>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1"/>
          <p:cNvSpPr txBox="1">
            <a:spLocks noGrp="1"/>
          </p:cNvSpPr>
          <p:nvPr>
            <p:ph type="title"/>
          </p:nvPr>
        </p:nvSpPr>
        <p:spPr>
          <a:xfrm rot="5400000">
            <a:off x="4623593" y="2285206"/>
            <a:ext cx="5811838" cy="1971675"/>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Google Shape;80;p21"/>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21"/>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21"/>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
          <p:cNvSpPr txBox="1">
            <a:spLocks noGrp="1"/>
          </p:cNvSpPr>
          <p:nvPr>
            <p:ph type="body" idx="1"/>
          </p:nvPr>
        </p:nvSpPr>
        <p:spPr>
          <a:xfrm>
            <a:off x="628650" y="1825625"/>
            <a:ext cx="78867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
          <p:cNvSpPr txBox="1">
            <a:spLocks noGrp="1"/>
          </p:cNvSpPr>
          <p:nvPr>
            <p:ph type="ftr" idx="11"/>
          </p:nvPr>
        </p:nvSpPr>
        <p:spPr>
          <a:xfrm>
            <a:off x="3028950" y="6356351"/>
            <a:ext cx="3086100" cy="365125"/>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png"/><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8.png"/><Relationship Id="rId4" Type="http://schemas.openxmlformats.org/officeDocument/2006/relationships/image" Target="../media/image2.png"/><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80360"/>
            <a:ext cx="9144000" cy="3245803"/>
          </a:xfrm>
          <a:prstGeom prst="rect">
            <a:avLst/>
          </a:prstGeom>
        </p:spPr>
      </p:pic>
      <p:sp>
        <p:nvSpPr>
          <p:cNvPr id="88" name="Google Shape;88;p1"/>
          <p:cNvSpPr/>
          <p:nvPr/>
        </p:nvSpPr>
        <p:spPr>
          <a:xfrm>
            <a:off x="-2" y="6126163"/>
            <a:ext cx="9153144" cy="73183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 name="Google Shape;89;p1"/>
          <p:cNvPicPr preferRelativeResize="0"/>
          <p:nvPr/>
        </p:nvPicPr>
        <p:blipFill rotWithShape="1">
          <a:blip r:embed="rId4">
            <a:alphaModFix/>
          </a:blip>
          <a:srcRect/>
          <a:stretch/>
        </p:blipFill>
        <p:spPr>
          <a:xfrm>
            <a:off x="8347485" y="6224158"/>
            <a:ext cx="541469" cy="541469"/>
          </a:xfrm>
          <a:prstGeom prst="rect">
            <a:avLst/>
          </a:prstGeom>
          <a:noFill/>
          <a:ln>
            <a:noFill/>
          </a:ln>
        </p:spPr>
      </p:pic>
      <p:grpSp>
        <p:nvGrpSpPr>
          <p:cNvPr id="91" name="Google Shape;91;p1"/>
          <p:cNvGrpSpPr/>
          <p:nvPr/>
        </p:nvGrpSpPr>
        <p:grpSpPr>
          <a:xfrm>
            <a:off x="166345" y="6062652"/>
            <a:ext cx="2430215" cy="858873"/>
            <a:chOff x="2631829" y="3215974"/>
            <a:chExt cx="4656477" cy="1643462"/>
          </a:xfrm>
        </p:grpSpPr>
        <p:sp>
          <p:nvSpPr>
            <p:cNvPr id="92" name="Google Shape;92;p1"/>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5">
              <a:alphaModFix/>
            </a:blip>
            <a:srcRect/>
            <a:stretch/>
          </p:blipFill>
          <p:spPr>
            <a:xfrm>
              <a:off x="2631829" y="3215974"/>
              <a:ext cx="4656477" cy="1643462"/>
            </a:xfrm>
            <a:prstGeom prst="rect">
              <a:avLst/>
            </a:prstGeom>
            <a:noFill/>
            <a:ln>
              <a:noFill/>
            </a:ln>
          </p:spPr>
        </p:pic>
      </p:grpSp>
      <p:sp>
        <p:nvSpPr>
          <p:cNvPr id="94" name="Google Shape;94;p1"/>
          <p:cNvSpPr txBox="1">
            <a:spLocks noGrp="1"/>
          </p:cNvSpPr>
          <p:nvPr>
            <p:ph type="ctrTitle"/>
          </p:nvPr>
        </p:nvSpPr>
        <p:spPr>
          <a:xfrm>
            <a:off x="811528" y="458412"/>
            <a:ext cx="7806691" cy="3039299"/>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Calibri"/>
              <a:buNone/>
            </a:pPr>
            <a:endParaRPr sz="5000" b="1" dirty="0">
              <a:latin typeface="Arial"/>
              <a:ea typeface="Arial"/>
              <a:cs typeface="Arial"/>
              <a:sym typeface="Arial"/>
            </a:endParaRPr>
          </a:p>
          <a:p>
            <a:pPr lvl="0"/>
            <a:r>
              <a:rPr lang="en-US" sz="5400" b="1" dirty="0"/>
              <a:t>DNS Falsification and the T</a:t>
            </a:r>
            <a:r>
              <a:rPr lang="en-US" sz="5400" b="1" dirty="0" smtClean="0"/>
              <a:t>hreatening </a:t>
            </a:r>
            <a:r>
              <a:rPr lang="en-US" sz="5400" b="1" dirty="0"/>
              <a:t>of </a:t>
            </a:r>
            <a:r>
              <a:rPr lang="en-US" sz="5400" b="1" dirty="0" smtClean="0"/>
              <a:t>Online Security</a:t>
            </a:r>
            <a:endParaRPr sz="5000" b="1" i="1" dirty="0">
              <a:latin typeface="Arial"/>
              <a:ea typeface="Arial"/>
              <a:cs typeface="Arial"/>
              <a:sym typeface="Arial"/>
            </a:endParaRPr>
          </a:p>
          <a:p>
            <a:pPr marL="0" marR="0" lvl="0" indent="0" algn="ctr" rtl="0">
              <a:lnSpc>
                <a:spcPct val="90000"/>
              </a:lnSpc>
              <a:spcBef>
                <a:spcPts val="0"/>
              </a:spcBef>
              <a:spcAft>
                <a:spcPts val="0"/>
              </a:spcAft>
              <a:buClr>
                <a:schemeClr val="dk1"/>
              </a:buClr>
              <a:buSzPts val="6000"/>
              <a:buFont typeface="Calibri"/>
              <a:buNone/>
            </a:pPr>
            <a:endParaRPr sz="4800" dirty="0">
              <a:latin typeface="Arial"/>
              <a:ea typeface="Arial"/>
              <a:cs typeface="Arial"/>
              <a:sym typeface="Arial"/>
            </a:endParaRPr>
          </a:p>
        </p:txBody>
      </p:sp>
      <p:sp>
        <p:nvSpPr>
          <p:cNvPr id="95" name="Google Shape;95;p1"/>
          <p:cNvSpPr txBox="1">
            <a:spLocks noGrp="1"/>
          </p:cNvSpPr>
          <p:nvPr>
            <p:ph type="subTitle" idx="1"/>
          </p:nvPr>
        </p:nvSpPr>
        <p:spPr>
          <a:xfrm>
            <a:off x="61719" y="184299"/>
            <a:ext cx="9029700" cy="5112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600"/>
              <a:buFont typeface="Arial"/>
              <a:buNone/>
            </a:pPr>
            <a:r>
              <a:rPr lang="es-GT" sz="1800" b="0" i="0" u="none" strike="noStrike" cap="none">
                <a:solidFill>
                  <a:schemeClr val="dk1"/>
                </a:solidFill>
                <a:latin typeface="Calibri"/>
                <a:ea typeface="Calibri"/>
                <a:cs typeface="Calibri"/>
                <a:sym typeface="Calibri"/>
              </a:rPr>
              <a:t>                                                                                                                    </a:t>
            </a:r>
            <a:endParaRPr b="1" i="0" u="none" strike="noStrike" cap="none">
              <a:solidFill>
                <a:schemeClr val="dk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p:nvPr/>
        </p:nvSpPr>
        <p:spPr>
          <a:xfrm>
            <a:off x="-2" y="6126163"/>
            <a:ext cx="9153144" cy="73183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01" name="Google Shape;101;p2"/>
          <p:cNvGrpSpPr/>
          <p:nvPr/>
        </p:nvGrpSpPr>
        <p:grpSpPr>
          <a:xfrm>
            <a:off x="166437" y="6062646"/>
            <a:ext cx="2430379" cy="858870"/>
            <a:chOff x="2631829" y="3215974"/>
            <a:chExt cx="4656477" cy="1643462"/>
          </a:xfrm>
        </p:grpSpPr>
        <p:sp>
          <p:nvSpPr>
            <p:cNvPr id="102" name="Google Shape;102;p2"/>
            <p:cNvSpPr/>
            <p:nvPr/>
          </p:nvSpPr>
          <p:spPr>
            <a:xfrm>
              <a:off x="2755234" y="3533489"/>
              <a:ext cx="4416200" cy="932615"/>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3" name="Google Shape;103;p2"/>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04" name="Google Shape;104;p2"/>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05" name="Google Shape;105;p2"/>
          <p:cNvCxnSpPr/>
          <p:nvPr/>
        </p:nvCxnSpPr>
        <p:spPr>
          <a:xfrm>
            <a:off x="725840" y="1042215"/>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06" name="Google Shape;106;p2"/>
          <p:cNvSpPr txBox="1">
            <a:spLocks noGrp="1"/>
          </p:cNvSpPr>
          <p:nvPr>
            <p:ph type="title"/>
          </p:nvPr>
        </p:nvSpPr>
        <p:spPr>
          <a:xfrm>
            <a:off x="628650" y="365127"/>
            <a:ext cx="7886700" cy="644524"/>
          </a:xfrm>
          <a:prstGeom prst="rect">
            <a:avLst/>
          </a:prstGeom>
          <a:noFill/>
          <a:ln>
            <a:noFill/>
          </a:ln>
        </p:spPr>
        <p:txBody>
          <a:bodyPr spcFirstLastPara="1" wrap="square" lIns="91425" tIns="45700" rIns="91425" bIns="45700" anchor="ctr" anchorCtr="0">
            <a:noAutofit/>
          </a:bodyPr>
          <a:lstStyle/>
          <a:p>
            <a:pPr lvl="0" algn="ctr">
              <a:buSzPts val="3959"/>
            </a:pPr>
            <a:r>
              <a:rPr lang="es-GT" sz="5000" b="1" dirty="0" smtClean="0"/>
              <a:t>ICANN76- NEXT</a:t>
            </a:r>
            <a:r>
              <a:rPr lang="es-ES" sz="5000" b="1" dirty="0" smtClean="0"/>
              <a:t>GEN</a:t>
            </a:r>
            <a:endParaRPr sz="5000" b="1" i="0" u="none" strike="noStrike" cap="none" dirty="0">
              <a:solidFill>
                <a:schemeClr val="dk1"/>
              </a:solidFill>
            </a:endParaRPr>
          </a:p>
        </p:txBody>
      </p:sp>
      <p:sp>
        <p:nvSpPr>
          <p:cNvPr id="107" name="Google Shape;107;p2"/>
          <p:cNvSpPr txBox="1">
            <a:spLocks noGrp="1"/>
          </p:cNvSpPr>
          <p:nvPr>
            <p:ph type="body" idx="1"/>
          </p:nvPr>
        </p:nvSpPr>
        <p:spPr>
          <a:xfrm>
            <a:off x="628650" y="1520920"/>
            <a:ext cx="8172450" cy="4182650"/>
          </a:xfrm>
          <a:prstGeom prst="rect">
            <a:avLst/>
          </a:prstGeom>
          <a:noFill/>
          <a:ln>
            <a:noFill/>
          </a:ln>
        </p:spPr>
        <p:txBody>
          <a:bodyPr spcFirstLastPara="1" wrap="square" lIns="91425" tIns="45700" rIns="91425" bIns="45700" anchor="t" anchorCtr="0">
            <a:noAutofit/>
          </a:bodyPr>
          <a:lstStyle/>
          <a:p>
            <a:pPr indent="-457200" algn="just">
              <a:spcBef>
                <a:spcPts val="0"/>
              </a:spcBef>
            </a:pPr>
            <a:r>
              <a:rPr lang="en-US" dirty="0" err="1"/>
              <a:t>Yaiza</a:t>
            </a:r>
            <a:r>
              <a:rPr lang="en-US" dirty="0"/>
              <a:t> </a:t>
            </a:r>
            <a:r>
              <a:rPr lang="en-US" dirty="0" smtClean="0"/>
              <a:t>González </a:t>
            </a:r>
            <a:r>
              <a:rPr lang="en-US" dirty="0"/>
              <a:t>from </a:t>
            </a:r>
            <a:r>
              <a:rPr lang="en-US" dirty="0" smtClean="0"/>
              <a:t>Panama</a:t>
            </a:r>
          </a:p>
          <a:p>
            <a:pPr marL="0" indent="0" algn="just">
              <a:spcBef>
                <a:spcPts val="0"/>
              </a:spcBef>
              <a:buNone/>
            </a:pPr>
            <a:endParaRPr lang="en-US" dirty="0" smtClean="0"/>
          </a:p>
          <a:p>
            <a:pPr indent="-457200" algn="just">
              <a:spcBef>
                <a:spcPts val="0"/>
              </a:spcBef>
            </a:pPr>
            <a:r>
              <a:rPr lang="en-US" dirty="0" smtClean="0"/>
              <a:t>Student of Law </a:t>
            </a:r>
            <a:r>
              <a:rPr lang="en-US" dirty="0"/>
              <a:t>and Political Sciences at Universidad </a:t>
            </a:r>
            <a:r>
              <a:rPr lang="en-US" dirty="0" err="1"/>
              <a:t>Interamericana</a:t>
            </a:r>
            <a:r>
              <a:rPr lang="en-US" dirty="0"/>
              <a:t> de Panama </a:t>
            </a:r>
            <a:endParaRPr lang="en-US" dirty="0" smtClean="0"/>
          </a:p>
          <a:p>
            <a:pPr indent="-457200" algn="just">
              <a:spcBef>
                <a:spcPts val="0"/>
              </a:spcBef>
            </a:pPr>
            <a:endParaRPr lang="en-US" dirty="0"/>
          </a:p>
          <a:p>
            <a:pPr indent="-457200" algn="just">
              <a:spcBef>
                <a:spcPts val="0"/>
              </a:spcBef>
            </a:pPr>
            <a:r>
              <a:rPr lang="en-US" dirty="0" smtClean="0"/>
              <a:t>Research </a:t>
            </a:r>
            <a:r>
              <a:rPr lang="en-US" dirty="0"/>
              <a:t>Assistant at </a:t>
            </a:r>
            <a:r>
              <a:rPr lang="en-US" dirty="0" err="1"/>
              <a:t>Instituto</a:t>
            </a:r>
            <a:r>
              <a:rPr lang="en-US" dirty="0"/>
              <a:t> </a:t>
            </a:r>
            <a:r>
              <a:rPr lang="en-US" dirty="0" err="1"/>
              <a:t>Panamericano</a:t>
            </a:r>
            <a:r>
              <a:rPr lang="en-US" dirty="0"/>
              <a:t> de Derecho y </a:t>
            </a:r>
            <a:r>
              <a:rPr lang="en-US" dirty="0" err="1"/>
              <a:t>Nuevas</a:t>
            </a:r>
            <a:r>
              <a:rPr lang="en-US" dirty="0"/>
              <a:t> </a:t>
            </a:r>
            <a:r>
              <a:rPr lang="en-US" dirty="0" err="1"/>
              <a:t>Tecnologias</a:t>
            </a:r>
            <a:r>
              <a:rPr lang="en-US" dirty="0"/>
              <a:t> (IPANDETEC )</a:t>
            </a:r>
            <a:endParaRPr sz="3600" i="1" dirty="0"/>
          </a:p>
          <a:p>
            <a:pPr marL="0" marR="0" lvl="0" indent="0" algn="just" rtl="0">
              <a:lnSpc>
                <a:spcPct val="90000"/>
              </a:lnSpc>
              <a:spcBef>
                <a:spcPts val="1000"/>
              </a:spcBef>
              <a:spcAft>
                <a:spcPts val="0"/>
              </a:spcAft>
              <a:buSzPts val="2800"/>
              <a:buNone/>
            </a:pPr>
            <a:endParaRPr sz="3600" b="0" i="0" u="none" strike="noStrike" cap="none" dirty="0">
              <a:solidFill>
                <a:schemeClr val="dk1"/>
              </a:solidFill>
              <a:latin typeface="Calibri"/>
              <a:ea typeface="Calibri"/>
              <a:cs typeface="Calibri"/>
              <a:sym typeface="Calibri"/>
            </a:endParaRPr>
          </a:p>
        </p:txBody>
      </p:sp>
      <p:pic>
        <p:nvPicPr>
          <p:cNvPr id="2" name="Imagen 1"/>
          <p:cNvPicPr>
            <a:picLocks noChangeAspect="1"/>
          </p:cNvPicPr>
          <p:nvPr/>
        </p:nvPicPr>
        <p:blipFill rotWithShape="1">
          <a:blip r:embed="rId5"/>
          <a:srcRect l="5882" t="11626" r="5647" b="9187"/>
          <a:stretch/>
        </p:blipFill>
        <p:spPr>
          <a:xfrm>
            <a:off x="6995160" y="4640263"/>
            <a:ext cx="2148840" cy="1485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13" name="Google Shape;113;p3"/>
          <p:cNvGrpSpPr/>
          <p:nvPr/>
        </p:nvGrpSpPr>
        <p:grpSpPr>
          <a:xfrm>
            <a:off x="166344" y="6062652"/>
            <a:ext cx="2430215" cy="858873"/>
            <a:chOff x="2631829" y="3215974"/>
            <a:chExt cx="4656477" cy="1643462"/>
          </a:xfrm>
        </p:grpSpPr>
        <p:sp>
          <p:nvSpPr>
            <p:cNvPr id="114" name="Google Shape;114;p3"/>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5" name="Google Shape;115;p3"/>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16" name="Google Shape;116;p3"/>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17" name="Google Shape;117;p3"/>
          <p:cNvCxnSpPr/>
          <p:nvPr/>
        </p:nvCxnSpPr>
        <p:spPr>
          <a:xfrm>
            <a:off x="633225" y="1473200"/>
            <a:ext cx="7984994" cy="20321"/>
          </a:xfrm>
          <a:prstGeom prst="straightConnector1">
            <a:avLst/>
          </a:prstGeom>
          <a:noFill/>
          <a:ln w="38100" cap="flat" cmpd="sng">
            <a:solidFill>
              <a:srgbClr val="9CC316"/>
            </a:solidFill>
            <a:prstDash val="solid"/>
            <a:miter lim="800000"/>
            <a:headEnd type="none" w="sm" len="sm"/>
            <a:tailEnd type="none" w="sm" len="sm"/>
          </a:ln>
        </p:spPr>
      </p:cxnSp>
      <p:sp>
        <p:nvSpPr>
          <p:cNvPr id="118" name="Google Shape;118;p3"/>
          <p:cNvSpPr txBox="1">
            <a:spLocks noGrp="1"/>
          </p:cNvSpPr>
          <p:nvPr>
            <p:ph type="title"/>
          </p:nvPr>
        </p:nvSpPr>
        <p:spPr>
          <a:xfrm>
            <a:off x="731519" y="544339"/>
            <a:ext cx="7886700" cy="644400"/>
          </a:xfrm>
          <a:prstGeom prst="rect">
            <a:avLst/>
          </a:prstGeom>
          <a:noFill/>
          <a:ln>
            <a:noFill/>
          </a:ln>
        </p:spPr>
        <p:txBody>
          <a:bodyPr spcFirstLastPara="1" wrap="square" lIns="91425" tIns="45700" rIns="91425" bIns="45700" anchor="ctr" anchorCtr="0">
            <a:noAutofit/>
          </a:bodyPr>
          <a:lstStyle/>
          <a:p>
            <a:pPr lvl="0" algn="ctr">
              <a:buSzPts val="3959"/>
            </a:pPr>
            <a:r>
              <a:rPr lang="en-US" sz="3600" b="1" dirty="0" smtClean="0"/>
              <a:t>DIGITAL SECURITY IN LATIN AMERICA</a:t>
            </a:r>
            <a:endParaRPr lang="en-US" sz="3600" b="1" dirty="0"/>
          </a:p>
        </p:txBody>
      </p:sp>
      <p:sp>
        <p:nvSpPr>
          <p:cNvPr id="119" name="Google Shape;119;p3"/>
          <p:cNvSpPr txBox="1">
            <a:spLocks noGrp="1"/>
          </p:cNvSpPr>
          <p:nvPr>
            <p:ph type="body" idx="1"/>
          </p:nvPr>
        </p:nvSpPr>
        <p:spPr>
          <a:xfrm>
            <a:off x="633225" y="1376851"/>
            <a:ext cx="7886700" cy="45612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SzPts val="2800"/>
              <a:buNone/>
            </a:pPr>
            <a:endParaRPr sz="1900" dirty="0"/>
          </a:p>
          <a:p>
            <a:pPr marL="457200" marR="0" lvl="0" indent="0" algn="l" rtl="0">
              <a:lnSpc>
                <a:spcPct val="90000"/>
              </a:lnSpc>
              <a:spcBef>
                <a:spcPts val="0"/>
              </a:spcBef>
              <a:spcAft>
                <a:spcPts val="0"/>
              </a:spcAft>
              <a:buSzPts val="2800"/>
              <a:buNone/>
            </a:pPr>
            <a:endParaRPr sz="1900" i="1" dirty="0" smtClean="0"/>
          </a:p>
          <a:p>
            <a:pPr marL="0" marR="0" lvl="0" indent="0" algn="just" rtl="0">
              <a:lnSpc>
                <a:spcPct val="90000"/>
              </a:lnSpc>
              <a:spcBef>
                <a:spcPts val="1000"/>
              </a:spcBef>
              <a:spcAft>
                <a:spcPts val="0"/>
              </a:spcAft>
              <a:buSzPts val="2800"/>
              <a:buNone/>
            </a:pPr>
            <a:endParaRPr sz="2800" b="0" i="0" u="none" strike="noStrike" cap="none" dirty="0">
              <a:solidFill>
                <a:schemeClr val="dk1"/>
              </a:solidFill>
              <a:latin typeface="Calibri"/>
              <a:ea typeface="Calibri"/>
              <a:cs typeface="Calibri"/>
              <a:sym typeface="Calibri"/>
            </a:endParaRPr>
          </a:p>
        </p:txBody>
      </p:sp>
      <p:graphicFrame>
        <p:nvGraphicFramePr>
          <p:cNvPr id="4" name="Diagrama 3"/>
          <p:cNvGraphicFramePr/>
          <p:nvPr>
            <p:extLst>
              <p:ext uri="{D42A27DB-BD31-4B8C-83A1-F6EECF244321}">
                <p14:modId xmlns:p14="http://schemas.microsoft.com/office/powerpoint/2010/main" val="550835109"/>
              </p:ext>
            </p:extLst>
          </p:nvPr>
        </p:nvGraphicFramePr>
        <p:xfrm>
          <a:off x="636044" y="1816081"/>
          <a:ext cx="8252910" cy="42178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37" name="Google Shape;137;p5"/>
          <p:cNvGrpSpPr/>
          <p:nvPr/>
        </p:nvGrpSpPr>
        <p:grpSpPr>
          <a:xfrm>
            <a:off x="166344" y="6062652"/>
            <a:ext cx="2430215" cy="858873"/>
            <a:chOff x="2631829" y="3215974"/>
            <a:chExt cx="4656477" cy="1643462"/>
          </a:xfrm>
        </p:grpSpPr>
        <p:sp>
          <p:nvSpPr>
            <p:cNvPr id="138" name="Google Shape;138;p5"/>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5"/>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40" name="Google Shape;140;p5"/>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41" name="Google Shape;141;p5"/>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42" name="Google Shape;142;p5"/>
          <p:cNvSpPr txBox="1">
            <a:spLocks noGrp="1"/>
          </p:cNvSpPr>
          <p:nvPr>
            <p:ph type="title"/>
          </p:nvPr>
        </p:nvSpPr>
        <p:spPr>
          <a:xfrm>
            <a:off x="571500" y="12701"/>
            <a:ext cx="7886700" cy="1325700"/>
          </a:xfrm>
          <a:prstGeom prst="rect">
            <a:avLst/>
          </a:prstGeom>
          <a:noFill/>
          <a:ln>
            <a:noFill/>
          </a:ln>
        </p:spPr>
        <p:txBody>
          <a:bodyPr spcFirstLastPara="1" wrap="square" lIns="91425" tIns="45700" rIns="91425" bIns="45700" anchor="ctr" anchorCtr="0">
            <a:noAutofit/>
          </a:bodyPr>
          <a:lstStyle/>
          <a:p>
            <a:pPr lvl="0" algn="ctr">
              <a:buSzPts val="4000"/>
            </a:pPr>
            <a:r>
              <a:rPr lang="es-PA" sz="4000" b="1" dirty="0" smtClean="0"/>
              <a:t>WHAT IS SEGURAS EN LINEA?</a:t>
            </a:r>
            <a:endParaRPr lang="es-PA" sz="4000" b="1" i="0" u="none" strike="noStrike" cap="none" dirty="0">
              <a:solidFill>
                <a:schemeClr val="dk1"/>
              </a:solidFill>
              <a:sym typeface="Calibri"/>
            </a:endParaRPr>
          </a:p>
        </p:txBody>
      </p:sp>
      <p:sp>
        <p:nvSpPr>
          <p:cNvPr id="143" name="Google Shape;143;p5"/>
          <p:cNvSpPr txBox="1">
            <a:spLocks noGrp="1"/>
          </p:cNvSpPr>
          <p:nvPr>
            <p:ph type="body" idx="1"/>
          </p:nvPr>
        </p:nvSpPr>
        <p:spPr>
          <a:xfrm>
            <a:off x="571500" y="1394500"/>
            <a:ext cx="7776000" cy="485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chemeClr val="dk1"/>
              </a:buClr>
              <a:buSzPts val="2800"/>
              <a:buFont typeface="Arial"/>
              <a:buNone/>
            </a:pPr>
            <a:endParaRPr sz="3000" dirty="0"/>
          </a:p>
          <a:p>
            <a:pPr marL="0" lvl="0" indent="0" algn="l" rtl="0">
              <a:lnSpc>
                <a:spcPct val="115000"/>
              </a:lnSpc>
              <a:spcBef>
                <a:spcPts val="0"/>
              </a:spcBef>
              <a:spcAft>
                <a:spcPts val="0"/>
              </a:spcAft>
              <a:buSzPts val="3600"/>
              <a:buNone/>
            </a:pPr>
            <a:endParaRPr sz="3600" dirty="0">
              <a:highlight>
                <a:srgbClr val="FFFFFF"/>
              </a:highlight>
            </a:endParaRPr>
          </a:p>
          <a:p>
            <a:pPr marL="457200" marR="0" lvl="0" indent="0" algn="just" rtl="0">
              <a:lnSpc>
                <a:spcPct val="115000"/>
              </a:lnSpc>
              <a:spcBef>
                <a:spcPts val="0"/>
              </a:spcBef>
              <a:spcAft>
                <a:spcPts val="0"/>
              </a:spcAft>
              <a:buSzPts val="2800"/>
              <a:buNone/>
            </a:pPr>
            <a:endParaRPr sz="3000" dirty="0">
              <a:solidFill>
                <a:srgbClr val="010207"/>
              </a:solidFill>
            </a:endParaRPr>
          </a:p>
          <a:p>
            <a:pPr marL="0" marR="0" lvl="0" indent="0" algn="l" rtl="0">
              <a:lnSpc>
                <a:spcPct val="115000"/>
              </a:lnSpc>
              <a:spcBef>
                <a:spcPts val="0"/>
              </a:spcBef>
              <a:spcAft>
                <a:spcPts val="0"/>
              </a:spcAft>
              <a:buClr>
                <a:schemeClr val="dk1"/>
              </a:buClr>
              <a:buSzPts val="2800"/>
              <a:buFont typeface="Arial"/>
              <a:buNone/>
            </a:pPr>
            <a:endParaRPr sz="1100" b="0" i="0" u="none" strike="noStrike" cap="none" dirty="0">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1000" b="0" i="0" u="none" strike="noStrike" cap="none" dirty="0">
              <a:solidFill>
                <a:schemeClr val="dk1"/>
              </a:solidFill>
              <a:latin typeface="Calibri"/>
              <a:ea typeface="Calibri"/>
              <a:cs typeface="Calibri"/>
              <a:sym typeface="Calibri"/>
            </a:endParaRPr>
          </a:p>
        </p:txBody>
      </p:sp>
      <p:graphicFrame>
        <p:nvGraphicFramePr>
          <p:cNvPr id="3" name="Diagrama 2"/>
          <p:cNvGraphicFramePr/>
          <p:nvPr>
            <p:extLst>
              <p:ext uri="{D42A27DB-BD31-4B8C-83A1-F6EECF244321}">
                <p14:modId xmlns:p14="http://schemas.microsoft.com/office/powerpoint/2010/main" val="1421555082"/>
              </p:ext>
            </p:extLst>
          </p:nvPr>
        </p:nvGraphicFramePr>
        <p:xfrm>
          <a:off x="668652" y="1401912"/>
          <a:ext cx="7435218" cy="45188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37" name="Google Shape;137;p5"/>
          <p:cNvGrpSpPr/>
          <p:nvPr/>
        </p:nvGrpSpPr>
        <p:grpSpPr>
          <a:xfrm>
            <a:off x="166344" y="6062652"/>
            <a:ext cx="2430215" cy="858873"/>
            <a:chOff x="2631829" y="3215974"/>
            <a:chExt cx="4656477" cy="1643462"/>
          </a:xfrm>
        </p:grpSpPr>
        <p:sp>
          <p:nvSpPr>
            <p:cNvPr id="138" name="Google Shape;138;p5"/>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5"/>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40" name="Google Shape;140;p5"/>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41" name="Google Shape;141;p5"/>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42" name="Google Shape;142;p5"/>
          <p:cNvSpPr txBox="1">
            <a:spLocks noGrp="1"/>
          </p:cNvSpPr>
          <p:nvPr>
            <p:ph type="title"/>
          </p:nvPr>
        </p:nvSpPr>
        <p:spPr>
          <a:xfrm>
            <a:off x="571500" y="12701"/>
            <a:ext cx="78867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000"/>
              <a:buFont typeface="Calibri"/>
              <a:buNone/>
            </a:pPr>
            <a:r>
              <a:rPr lang="es-GT" sz="5000" b="1" dirty="0" smtClean="0"/>
              <a:t>OUR OBJETIVE </a:t>
            </a:r>
            <a:endParaRPr lang="es-GT" sz="4000" b="0" i="0" u="none" strike="noStrike" cap="none" dirty="0">
              <a:solidFill>
                <a:schemeClr val="dk1"/>
              </a:solidFill>
              <a:latin typeface="Calibri"/>
              <a:ea typeface="Calibri"/>
              <a:cs typeface="Calibri"/>
              <a:sym typeface="Calibri"/>
            </a:endParaRPr>
          </a:p>
        </p:txBody>
      </p:sp>
      <p:sp>
        <p:nvSpPr>
          <p:cNvPr id="143" name="Google Shape;143;p5"/>
          <p:cNvSpPr txBox="1">
            <a:spLocks noGrp="1"/>
          </p:cNvSpPr>
          <p:nvPr>
            <p:ph type="body" idx="1"/>
          </p:nvPr>
        </p:nvSpPr>
        <p:spPr>
          <a:xfrm>
            <a:off x="571500" y="1165900"/>
            <a:ext cx="7776000" cy="485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chemeClr val="dk1"/>
              </a:buClr>
              <a:buSzPts val="2800"/>
              <a:buFont typeface="Arial"/>
              <a:buNone/>
            </a:pPr>
            <a:endParaRPr sz="3000" dirty="0"/>
          </a:p>
          <a:p>
            <a:pPr marL="0" lvl="0" indent="0" algn="l" rtl="0">
              <a:lnSpc>
                <a:spcPct val="115000"/>
              </a:lnSpc>
              <a:spcBef>
                <a:spcPts val="0"/>
              </a:spcBef>
              <a:spcAft>
                <a:spcPts val="0"/>
              </a:spcAft>
              <a:buSzPts val="3600"/>
              <a:buNone/>
            </a:pPr>
            <a:endParaRPr sz="3600" dirty="0">
              <a:highlight>
                <a:srgbClr val="FFFFFF"/>
              </a:highlight>
            </a:endParaRPr>
          </a:p>
          <a:p>
            <a:pPr marL="457200" marR="0" lvl="0" indent="0" algn="just" rtl="0">
              <a:lnSpc>
                <a:spcPct val="115000"/>
              </a:lnSpc>
              <a:spcBef>
                <a:spcPts val="0"/>
              </a:spcBef>
              <a:spcAft>
                <a:spcPts val="0"/>
              </a:spcAft>
              <a:buSzPts val="2800"/>
              <a:buNone/>
            </a:pPr>
            <a:endParaRPr sz="3000" dirty="0">
              <a:solidFill>
                <a:srgbClr val="010207"/>
              </a:solidFill>
            </a:endParaRPr>
          </a:p>
          <a:p>
            <a:pPr marL="0" marR="0" lvl="0" indent="0" algn="l" rtl="0">
              <a:lnSpc>
                <a:spcPct val="115000"/>
              </a:lnSpc>
              <a:spcBef>
                <a:spcPts val="0"/>
              </a:spcBef>
              <a:spcAft>
                <a:spcPts val="0"/>
              </a:spcAft>
              <a:buClr>
                <a:schemeClr val="dk1"/>
              </a:buClr>
              <a:buSzPts val="2800"/>
              <a:buFont typeface="Arial"/>
              <a:buNone/>
            </a:pPr>
            <a:endParaRPr sz="1100" b="0" i="0" u="none" strike="noStrike" cap="none" dirty="0">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1000" b="0" i="0" u="none" strike="noStrike" cap="none" dirty="0">
              <a:solidFill>
                <a:schemeClr val="dk1"/>
              </a:solidFill>
              <a:latin typeface="Calibri"/>
              <a:ea typeface="Calibri"/>
              <a:cs typeface="Calibri"/>
              <a:sym typeface="Calibri"/>
            </a:endParaRPr>
          </a:p>
        </p:txBody>
      </p:sp>
      <p:graphicFrame>
        <p:nvGraphicFramePr>
          <p:cNvPr id="3" name="Diagrama 2"/>
          <p:cNvGraphicFramePr/>
          <p:nvPr>
            <p:extLst>
              <p:ext uri="{D42A27DB-BD31-4B8C-83A1-F6EECF244321}">
                <p14:modId xmlns:p14="http://schemas.microsoft.com/office/powerpoint/2010/main" val="3931382749"/>
              </p:ext>
            </p:extLst>
          </p:nvPr>
        </p:nvGraphicFramePr>
        <p:xfrm>
          <a:off x="668652" y="1396999"/>
          <a:ext cx="7789548" cy="45238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13296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4"/>
          <p:cNvSpPr/>
          <p:nvPr/>
        </p:nvSpPr>
        <p:spPr>
          <a:xfrm>
            <a:off x="-2" y="6126163"/>
            <a:ext cx="9153144" cy="73183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25" name="Google Shape;125;p4"/>
          <p:cNvGrpSpPr/>
          <p:nvPr/>
        </p:nvGrpSpPr>
        <p:grpSpPr>
          <a:xfrm>
            <a:off x="166437" y="6062646"/>
            <a:ext cx="2430379" cy="858870"/>
            <a:chOff x="2631829" y="3215974"/>
            <a:chExt cx="4656477" cy="1643462"/>
          </a:xfrm>
        </p:grpSpPr>
        <p:sp>
          <p:nvSpPr>
            <p:cNvPr id="126" name="Google Shape;126;p4"/>
            <p:cNvSpPr/>
            <p:nvPr/>
          </p:nvSpPr>
          <p:spPr>
            <a:xfrm>
              <a:off x="2755234" y="3533489"/>
              <a:ext cx="4416200" cy="932615"/>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7" name="Google Shape;127;p4"/>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28" name="Google Shape;128;p4"/>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29" name="Google Shape;129;p4"/>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30" name="Google Shape;130;p4"/>
          <p:cNvSpPr txBox="1">
            <a:spLocks noGrp="1"/>
          </p:cNvSpPr>
          <p:nvPr>
            <p:ph type="title"/>
          </p:nvPr>
        </p:nvSpPr>
        <p:spPr>
          <a:xfrm>
            <a:off x="347470" y="17391"/>
            <a:ext cx="8458200" cy="1325563"/>
          </a:xfrm>
          <a:prstGeom prst="rect">
            <a:avLst/>
          </a:prstGeom>
          <a:noFill/>
          <a:ln>
            <a:noFill/>
          </a:ln>
        </p:spPr>
        <p:txBody>
          <a:bodyPr spcFirstLastPara="1" wrap="square" lIns="91425" tIns="45700" rIns="91425" bIns="45700" anchor="ctr" anchorCtr="0">
            <a:noAutofit/>
          </a:bodyPr>
          <a:lstStyle/>
          <a:p>
            <a:pPr lvl="0" algn="ctr">
              <a:buSzPts val="4000"/>
            </a:pPr>
            <a:r>
              <a:rPr lang="en-US" sz="3200" b="1" dirty="0" smtClean="0"/>
              <a:t>WHAT CAN YOU FIND IN SEGURAS EN LINEA?</a:t>
            </a:r>
            <a:endParaRPr lang="en-US" sz="3200" b="1" i="0" u="none" strike="noStrike" cap="none" dirty="0">
              <a:solidFill>
                <a:schemeClr val="dk1"/>
              </a:solidFill>
              <a:sym typeface="Calibri"/>
            </a:endParaRPr>
          </a:p>
        </p:txBody>
      </p:sp>
      <p:sp>
        <p:nvSpPr>
          <p:cNvPr id="131" name="Google Shape;131;p4"/>
          <p:cNvSpPr txBox="1">
            <a:spLocks noGrp="1"/>
          </p:cNvSpPr>
          <p:nvPr>
            <p:ph type="body" idx="1"/>
          </p:nvPr>
        </p:nvSpPr>
        <p:spPr>
          <a:xfrm>
            <a:off x="571500" y="1165900"/>
            <a:ext cx="7776000" cy="4851000"/>
          </a:xfrm>
          <a:prstGeom prst="rect">
            <a:avLst/>
          </a:prstGeom>
          <a:noFill/>
          <a:ln>
            <a:noFill/>
          </a:ln>
        </p:spPr>
        <p:txBody>
          <a:bodyPr spcFirstLastPara="1" wrap="square" lIns="91425" tIns="45700" rIns="91425" bIns="45700" anchor="t" anchorCtr="0">
            <a:noAutofit/>
          </a:bodyPr>
          <a:lstStyle/>
          <a:p>
            <a:pPr marL="0" marR="0" lvl="0" indent="0" algn="just" rtl="0">
              <a:lnSpc>
                <a:spcPct val="115000"/>
              </a:lnSpc>
              <a:spcBef>
                <a:spcPts val="0"/>
              </a:spcBef>
              <a:spcAft>
                <a:spcPts val="0"/>
              </a:spcAft>
              <a:buClr>
                <a:schemeClr val="dk1"/>
              </a:buClr>
              <a:buSzPts val="2800"/>
              <a:buFont typeface="Arial"/>
              <a:buNone/>
            </a:pPr>
            <a:endParaRPr sz="3000" dirty="0">
              <a:solidFill>
                <a:srgbClr val="010207"/>
              </a:solidFill>
            </a:endParaRPr>
          </a:p>
          <a:p>
            <a:pPr marL="457200" marR="0" lvl="0" indent="0" algn="just" rtl="0">
              <a:lnSpc>
                <a:spcPct val="115000"/>
              </a:lnSpc>
              <a:spcBef>
                <a:spcPts val="0"/>
              </a:spcBef>
              <a:spcAft>
                <a:spcPts val="0"/>
              </a:spcAft>
              <a:buNone/>
            </a:pPr>
            <a:endParaRPr sz="3600" dirty="0">
              <a:solidFill>
                <a:srgbClr val="010207"/>
              </a:solidFill>
            </a:endParaRPr>
          </a:p>
          <a:p>
            <a:pPr marL="0" marR="0" lvl="0" indent="0" algn="just" rtl="0">
              <a:lnSpc>
                <a:spcPct val="115000"/>
              </a:lnSpc>
              <a:spcBef>
                <a:spcPts val="0"/>
              </a:spcBef>
              <a:spcAft>
                <a:spcPts val="0"/>
              </a:spcAft>
              <a:buClr>
                <a:schemeClr val="dk1"/>
              </a:buClr>
              <a:buSzPts val="2800"/>
              <a:buFont typeface="Arial"/>
              <a:buNone/>
            </a:pPr>
            <a:endParaRPr sz="3600" b="0" i="0" u="none" strike="noStrike" cap="none" dirty="0">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1000" b="0" i="0" u="none" strike="noStrike" cap="none" dirty="0">
              <a:solidFill>
                <a:schemeClr val="dk1"/>
              </a:solidFill>
              <a:latin typeface="Calibri"/>
              <a:ea typeface="Calibri"/>
              <a:cs typeface="Calibri"/>
              <a:sym typeface="Calibri"/>
            </a:endParaRPr>
          </a:p>
        </p:txBody>
      </p:sp>
      <p:sp>
        <p:nvSpPr>
          <p:cNvPr id="2" name="Rectángulo 1"/>
          <p:cNvSpPr/>
          <p:nvPr/>
        </p:nvSpPr>
        <p:spPr>
          <a:xfrm>
            <a:off x="166437" y="1948306"/>
            <a:ext cx="4795520" cy="4154984"/>
          </a:xfrm>
          <a:prstGeom prst="rect">
            <a:avLst/>
          </a:prstGeom>
          <a:solidFill>
            <a:schemeClr val="accent6">
              <a:lumMod val="20000"/>
              <a:lumOff val="80000"/>
            </a:schemeClr>
          </a:solidFill>
        </p:spPr>
        <p:txBody>
          <a:bodyPr wrap="square">
            <a:spAutoFit/>
          </a:bodyPr>
          <a:lstStyle/>
          <a:p>
            <a:pPr marL="342900" lvl="0" indent="-342900">
              <a:buFont typeface="Wingdings" panose="05000000000000000000" pitchFamily="2" charset="2"/>
              <a:buChar char="q"/>
            </a:pPr>
            <a:r>
              <a:rPr lang="en-US" sz="2400" dirty="0"/>
              <a:t>Digital violence</a:t>
            </a:r>
            <a:endParaRPr lang="es-PA" sz="2400" dirty="0"/>
          </a:p>
          <a:p>
            <a:pPr marL="342900" lvl="0" indent="-342900">
              <a:buFont typeface="Wingdings" panose="05000000000000000000" pitchFamily="2" charset="2"/>
              <a:buChar char="q"/>
            </a:pPr>
            <a:r>
              <a:rPr lang="en-US" sz="2400" dirty="0"/>
              <a:t>Guides to report platforms</a:t>
            </a:r>
            <a:endParaRPr lang="es-PA" sz="2400" dirty="0"/>
          </a:p>
          <a:p>
            <a:pPr marL="342900" lvl="0" indent="-342900">
              <a:buFont typeface="Wingdings" panose="05000000000000000000" pitchFamily="2" charset="2"/>
              <a:buChar char="q"/>
            </a:pPr>
            <a:r>
              <a:rPr lang="en-US" sz="2400" dirty="0"/>
              <a:t>Report to the governmental authorities</a:t>
            </a:r>
            <a:endParaRPr lang="es-PA" sz="2400" dirty="0"/>
          </a:p>
          <a:p>
            <a:pPr marL="342900" lvl="0" indent="-342900">
              <a:buFont typeface="Wingdings" panose="05000000000000000000" pitchFamily="2" charset="2"/>
              <a:buChar char="q"/>
            </a:pPr>
            <a:r>
              <a:rPr lang="en-US" sz="2400" dirty="0"/>
              <a:t>Basic tips about online security</a:t>
            </a:r>
            <a:endParaRPr lang="es-PA" sz="2400" dirty="0"/>
          </a:p>
          <a:p>
            <a:pPr marL="342900" lvl="0" indent="-342900">
              <a:buFont typeface="Wingdings" panose="05000000000000000000" pitchFamily="2" charset="2"/>
              <a:buChar char="q"/>
            </a:pPr>
            <a:r>
              <a:rPr lang="en-US" sz="2400" dirty="0"/>
              <a:t>Interesting resources of other organizations</a:t>
            </a:r>
            <a:endParaRPr lang="es-PA" sz="2400" dirty="0"/>
          </a:p>
          <a:p>
            <a:pPr marL="342900" lvl="0" indent="-342900">
              <a:buFont typeface="Wingdings" panose="05000000000000000000" pitchFamily="2" charset="2"/>
              <a:buChar char="q"/>
            </a:pPr>
            <a:r>
              <a:rPr lang="en-US" sz="2400" dirty="0"/>
              <a:t>Associations</a:t>
            </a:r>
            <a:endParaRPr lang="es-PA" sz="2400" dirty="0"/>
          </a:p>
          <a:p>
            <a:pPr marL="342900" lvl="0" indent="-342900">
              <a:buFont typeface="Wingdings" panose="05000000000000000000" pitchFamily="2" charset="2"/>
              <a:buChar char="q"/>
            </a:pPr>
            <a:r>
              <a:rPr lang="en-US" sz="2400" dirty="0"/>
              <a:t>A blog to share contributions of the topic.</a:t>
            </a:r>
            <a:endParaRPr lang="es-PA" sz="2400" dirty="0"/>
          </a:p>
          <a:p>
            <a:endParaRPr lang="es-PA" sz="2400"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n 4"/>
          <p:cNvPicPr>
            <a:picLocks noChangeAspect="1"/>
          </p:cNvPicPr>
          <p:nvPr/>
        </p:nvPicPr>
        <p:blipFill>
          <a:blip r:embed="rId5"/>
          <a:stretch>
            <a:fillRect/>
          </a:stretch>
        </p:blipFill>
        <p:spPr>
          <a:xfrm>
            <a:off x="41090" y="1120154"/>
            <a:ext cx="8577129" cy="84288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37" name="Google Shape;137;p5"/>
          <p:cNvGrpSpPr/>
          <p:nvPr/>
        </p:nvGrpSpPr>
        <p:grpSpPr>
          <a:xfrm>
            <a:off x="166344" y="6062652"/>
            <a:ext cx="2430215" cy="858873"/>
            <a:chOff x="2631829" y="3215974"/>
            <a:chExt cx="4656477" cy="1643462"/>
          </a:xfrm>
        </p:grpSpPr>
        <p:sp>
          <p:nvSpPr>
            <p:cNvPr id="138" name="Google Shape;138;p5"/>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5"/>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40" name="Google Shape;140;p5"/>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41" name="Google Shape;141;p5"/>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42" name="Google Shape;142;p5"/>
          <p:cNvSpPr txBox="1">
            <a:spLocks noGrp="1"/>
          </p:cNvSpPr>
          <p:nvPr>
            <p:ph type="title"/>
          </p:nvPr>
        </p:nvSpPr>
        <p:spPr>
          <a:xfrm>
            <a:off x="571500" y="12701"/>
            <a:ext cx="7886700" cy="1325700"/>
          </a:xfrm>
          <a:prstGeom prst="rect">
            <a:avLst/>
          </a:prstGeom>
          <a:noFill/>
          <a:ln>
            <a:noFill/>
          </a:ln>
        </p:spPr>
        <p:txBody>
          <a:bodyPr spcFirstLastPara="1" wrap="square" lIns="91425" tIns="45700" rIns="91425" bIns="45700" anchor="ctr" anchorCtr="0">
            <a:noAutofit/>
          </a:bodyPr>
          <a:lstStyle/>
          <a:p>
            <a:pPr lvl="0" algn="ctr">
              <a:buSzPts val="4000"/>
            </a:pPr>
            <a:r>
              <a:rPr lang="es-PA" sz="4000" b="1" dirty="0" smtClean="0"/>
              <a:t>COMMON CYBER-CRIMES</a:t>
            </a:r>
            <a:endParaRPr lang="es-PA" sz="4000" b="1" i="0" u="none" strike="noStrike" cap="none" dirty="0">
              <a:solidFill>
                <a:schemeClr val="dk1"/>
              </a:solidFill>
              <a:sym typeface="Calibri"/>
            </a:endParaRPr>
          </a:p>
        </p:txBody>
      </p:sp>
      <p:sp>
        <p:nvSpPr>
          <p:cNvPr id="143" name="Google Shape;143;p5"/>
          <p:cNvSpPr txBox="1">
            <a:spLocks noGrp="1"/>
          </p:cNvSpPr>
          <p:nvPr>
            <p:ph type="body" idx="1"/>
          </p:nvPr>
        </p:nvSpPr>
        <p:spPr>
          <a:xfrm>
            <a:off x="571500" y="1165900"/>
            <a:ext cx="7776000" cy="485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chemeClr val="dk1"/>
              </a:buClr>
              <a:buSzPts val="2800"/>
              <a:buFont typeface="Arial"/>
              <a:buNone/>
            </a:pPr>
            <a:endParaRPr sz="3000" dirty="0"/>
          </a:p>
          <a:p>
            <a:pPr marL="0" lvl="0" indent="0" algn="l" rtl="0">
              <a:lnSpc>
                <a:spcPct val="115000"/>
              </a:lnSpc>
              <a:spcBef>
                <a:spcPts val="0"/>
              </a:spcBef>
              <a:spcAft>
                <a:spcPts val="0"/>
              </a:spcAft>
              <a:buSzPts val="3600"/>
              <a:buNone/>
            </a:pPr>
            <a:endParaRPr sz="3600" dirty="0">
              <a:highlight>
                <a:srgbClr val="FFFFFF"/>
              </a:highlight>
            </a:endParaRPr>
          </a:p>
          <a:p>
            <a:pPr marL="457200" marR="0" lvl="0" indent="0" algn="just" rtl="0">
              <a:lnSpc>
                <a:spcPct val="115000"/>
              </a:lnSpc>
              <a:spcBef>
                <a:spcPts val="0"/>
              </a:spcBef>
              <a:spcAft>
                <a:spcPts val="0"/>
              </a:spcAft>
              <a:buSzPts val="2800"/>
              <a:buNone/>
            </a:pPr>
            <a:endParaRPr sz="3000" dirty="0">
              <a:solidFill>
                <a:srgbClr val="010207"/>
              </a:solidFill>
            </a:endParaRPr>
          </a:p>
          <a:p>
            <a:pPr marL="0" marR="0" lvl="0" indent="0" algn="l" rtl="0">
              <a:lnSpc>
                <a:spcPct val="115000"/>
              </a:lnSpc>
              <a:spcBef>
                <a:spcPts val="0"/>
              </a:spcBef>
              <a:spcAft>
                <a:spcPts val="0"/>
              </a:spcAft>
              <a:buClr>
                <a:schemeClr val="dk1"/>
              </a:buClr>
              <a:buSzPts val="2800"/>
              <a:buFont typeface="Arial"/>
              <a:buNone/>
            </a:pPr>
            <a:endParaRPr sz="1100" b="0" i="0" u="none" strike="noStrike" cap="none" dirty="0">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1000" b="0" i="0" u="none" strike="noStrike" cap="none" dirty="0">
              <a:solidFill>
                <a:schemeClr val="dk1"/>
              </a:solidFill>
              <a:latin typeface="Calibri"/>
              <a:ea typeface="Calibri"/>
              <a:cs typeface="Calibri"/>
              <a:sym typeface="Calibri"/>
            </a:endParaRPr>
          </a:p>
        </p:txBody>
      </p:sp>
      <p:graphicFrame>
        <p:nvGraphicFramePr>
          <p:cNvPr id="4" name="Diagrama 3"/>
          <p:cNvGraphicFramePr/>
          <p:nvPr>
            <p:extLst>
              <p:ext uri="{D42A27DB-BD31-4B8C-83A1-F6EECF244321}">
                <p14:modId xmlns:p14="http://schemas.microsoft.com/office/powerpoint/2010/main" val="1301457703"/>
              </p:ext>
            </p:extLst>
          </p:nvPr>
        </p:nvGraphicFramePr>
        <p:xfrm>
          <a:off x="474252" y="1028282"/>
          <a:ext cx="8669747" cy="50114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Imagen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11581" y="2075331"/>
            <a:ext cx="2583179" cy="2687607"/>
          </a:xfrm>
          <a:prstGeom prst="ellipse">
            <a:avLst/>
          </a:prstGeom>
          <a:ln>
            <a:noFill/>
          </a:ln>
          <a:effectLst>
            <a:softEdge rad="112500"/>
          </a:effectLst>
        </p:spPr>
      </p:pic>
    </p:spTree>
    <p:extLst>
      <p:ext uri="{BB962C8B-B14F-4D97-AF65-F5344CB8AC3E}">
        <p14:creationId xmlns:p14="http://schemas.microsoft.com/office/powerpoint/2010/main" val="22998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1200851dc36_0_3"/>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49" name="Google Shape;149;g1200851dc36_0_3"/>
          <p:cNvGrpSpPr/>
          <p:nvPr/>
        </p:nvGrpSpPr>
        <p:grpSpPr>
          <a:xfrm>
            <a:off x="166344" y="6062652"/>
            <a:ext cx="2430215" cy="858873"/>
            <a:chOff x="2631829" y="3215974"/>
            <a:chExt cx="4656477" cy="1643462"/>
          </a:xfrm>
        </p:grpSpPr>
        <p:sp>
          <p:nvSpPr>
            <p:cNvPr id="150" name="Google Shape;150;g1200851dc36_0_3"/>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1" name="Google Shape;151;g1200851dc36_0_3"/>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52" name="Google Shape;152;g1200851dc36_0_3"/>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53" name="Google Shape;153;g1200851dc36_0_3"/>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55" name="Google Shape;155;g1200851dc36_0_3"/>
          <p:cNvSpPr txBox="1">
            <a:spLocks noGrp="1"/>
          </p:cNvSpPr>
          <p:nvPr>
            <p:ph type="body" idx="1"/>
          </p:nvPr>
        </p:nvSpPr>
        <p:spPr>
          <a:xfrm>
            <a:off x="571500" y="1165900"/>
            <a:ext cx="7776000" cy="48510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2800"/>
              <a:buFont typeface="Arial"/>
              <a:buNone/>
            </a:pPr>
            <a:endParaRPr sz="3600">
              <a:highlight>
                <a:schemeClr val="lt1"/>
              </a:highlight>
            </a:endParaRPr>
          </a:p>
          <a:p>
            <a:pPr marL="457200" lvl="0" indent="-438150" algn="l" rtl="0">
              <a:lnSpc>
                <a:spcPct val="115000"/>
              </a:lnSpc>
              <a:spcBef>
                <a:spcPts val="0"/>
              </a:spcBef>
              <a:spcAft>
                <a:spcPts val="0"/>
              </a:spcAft>
              <a:buSzPts val="3300"/>
              <a:buFont typeface="Calibri"/>
              <a:buAutoNum type="arabicPeriod"/>
            </a:pPr>
            <a:endParaRPr sz="3300">
              <a:highlight>
                <a:schemeClr val="lt1"/>
              </a:highlight>
            </a:endParaRPr>
          </a:p>
          <a:p>
            <a:pPr marL="457200" lvl="0" indent="0" algn="l" rtl="0">
              <a:lnSpc>
                <a:spcPct val="115000"/>
              </a:lnSpc>
              <a:spcBef>
                <a:spcPts val="0"/>
              </a:spcBef>
              <a:spcAft>
                <a:spcPts val="0"/>
              </a:spcAft>
              <a:buSzPts val="2800"/>
              <a:buNone/>
            </a:pPr>
            <a:endParaRPr sz="3300">
              <a:highlight>
                <a:srgbClr val="FFFFFF"/>
              </a:highlight>
            </a:endParaRPr>
          </a:p>
          <a:p>
            <a:pPr marL="457200" marR="0" lvl="0" indent="0" algn="just" rtl="0">
              <a:lnSpc>
                <a:spcPct val="115000"/>
              </a:lnSpc>
              <a:spcBef>
                <a:spcPts val="0"/>
              </a:spcBef>
              <a:spcAft>
                <a:spcPts val="0"/>
              </a:spcAft>
              <a:buSzPts val="2800"/>
              <a:buNone/>
            </a:pPr>
            <a:endParaRPr sz="2700">
              <a:solidFill>
                <a:srgbClr val="010207"/>
              </a:solidFill>
            </a:endParaRPr>
          </a:p>
          <a:p>
            <a:pPr marL="0" marR="0" lvl="0" indent="0" algn="l" rtl="0">
              <a:lnSpc>
                <a:spcPct val="115000"/>
              </a:lnSpc>
              <a:spcBef>
                <a:spcPts val="0"/>
              </a:spcBef>
              <a:spcAft>
                <a:spcPts val="0"/>
              </a:spcAft>
              <a:buClr>
                <a:schemeClr val="dk1"/>
              </a:buClr>
              <a:buSzPts val="2800"/>
              <a:buFont typeface="Arial"/>
              <a:buNone/>
            </a:pPr>
            <a:endParaRPr sz="800" b="0" i="0" u="none" strike="noStrike" cap="none">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700" b="0" i="0" u="none" strike="noStrike" cap="none">
              <a:solidFill>
                <a:schemeClr val="dk1"/>
              </a:solidFill>
              <a:latin typeface="Calibri"/>
              <a:ea typeface="Calibri"/>
              <a:cs typeface="Calibri"/>
              <a:sym typeface="Calibri"/>
            </a:endParaRPr>
          </a:p>
        </p:txBody>
      </p:sp>
      <p:pic>
        <p:nvPicPr>
          <p:cNvPr id="12" name="Imagen 11">
            <a:extLst>
              <a:ext uri="{FF2B5EF4-FFF2-40B4-BE49-F238E27FC236}">
                <a16:creationId xmlns:a16="http://schemas.microsoft.com/office/drawing/2014/main" id="{E2D265D1-B55E-4F6C-815B-C9FE452CEFB9}"/>
              </a:ext>
            </a:extLst>
          </p:cNvPr>
          <p:cNvPicPr>
            <a:picLocks noChangeAspect="1"/>
          </p:cNvPicPr>
          <p:nvPr/>
        </p:nvPicPr>
        <p:blipFill rotWithShape="1">
          <a:blip r:embed="rId5" cstate="screen">
            <a:duotone>
              <a:schemeClr val="accent6">
                <a:shade val="45000"/>
                <a:satMod val="135000"/>
              </a:schemeClr>
              <a:prstClr val="white"/>
            </a:duotone>
            <a:extLst>
              <a:ext uri="{28A0092B-C50C-407E-A947-70E740481C1C}">
                <a14:useLocalDpi xmlns:a14="http://schemas.microsoft.com/office/drawing/2010/main"/>
              </a:ext>
            </a:extLst>
          </a:blip>
          <a:srcRect b="7851"/>
          <a:stretch/>
        </p:blipFill>
        <p:spPr>
          <a:xfrm>
            <a:off x="186062" y="708503"/>
            <a:ext cx="8657479" cy="48414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1200851dc36_0_24"/>
          <p:cNvSpPr/>
          <p:nvPr/>
        </p:nvSpPr>
        <p:spPr>
          <a:xfrm>
            <a:off x="-2" y="6126163"/>
            <a:ext cx="9153000" cy="731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61" name="Google Shape;161;g1200851dc36_0_24"/>
          <p:cNvGrpSpPr/>
          <p:nvPr/>
        </p:nvGrpSpPr>
        <p:grpSpPr>
          <a:xfrm>
            <a:off x="166344" y="6062652"/>
            <a:ext cx="2430215" cy="858873"/>
            <a:chOff x="2631829" y="3215974"/>
            <a:chExt cx="4656477" cy="1643462"/>
          </a:xfrm>
        </p:grpSpPr>
        <p:sp>
          <p:nvSpPr>
            <p:cNvPr id="162" name="Google Shape;162;g1200851dc36_0_24"/>
            <p:cNvSpPr/>
            <p:nvPr/>
          </p:nvSpPr>
          <p:spPr>
            <a:xfrm>
              <a:off x="2755234" y="3533489"/>
              <a:ext cx="4416300" cy="932700"/>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3" name="Google Shape;163;g1200851dc36_0_24"/>
            <p:cNvPicPr preferRelativeResize="0"/>
            <p:nvPr/>
          </p:nvPicPr>
          <p:blipFill rotWithShape="1">
            <a:blip r:embed="rId3">
              <a:alphaModFix/>
            </a:blip>
            <a:srcRect/>
            <a:stretch/>
          </p:blipFill>
          <p:spPr>
            <a:xfrm>
              <a:off x="2631829" y="3215974"/>
              <a:ext cx="4656477" cy="1643462"/>
            </a:xfrm>
            <a:prstGeom prst="rect">
              <a:avLst/>
            </a:prstGeom>
            <a:noFill/>
            <a:ln>
              <a:noFill/>
            </a:ln>
          </p:spPr>
        </p:pic>
      </p:grpSp>
      <p:pic>
        <p:nvPicPr>
          <p:cNvPr id="164" name="Google Shape;164;g1200851dc36_0_24"/>
          <p:cNvPicPr preferRelativeResize="0"/>
          <p:nvPr/>
        </p:nvPicPr>
        <p:blipFill rotWithShape="1">
          <a:blip r:embed="rId4">
            <a:alphaModFix/>
          </a:blip>
          <a:srcRect/>
          <a:stretch/>
        </p:blipFill>
        <p:spPr>
          <a:xfrm>
            <a:off x="8347485" y="6224158"/>
            <a:ext cx="541469" cy="541469"/>
          </a:xfrm>
          <a:prstGeom prst="rect">
            <a:avLst/>
          </a:prstGeom>
          <a:noFill/>
          <a:ln>
            <a:noFill/>
          </a:ln>
        </p:spPr>
      </p:pic>
      <p:cxnSp>
        <p:nvCxnSpPr>
          <p:cNvPr id="165" name="Google Shape;165;g1200851dc36_0_24"/>
          <p:cNvCxnSpPr/>
          <p:nvPr/>
        </p:nvCxnSpPr>
        <p:spPr>
          <a:xfrm>
            <a:off x="668652" y="1097090"/>
            <a:ext cx="7692300" cy="0"/>
          </a:xfrm>
          <a:prstGeom prst="straightConnector1">
            <a:avLst/>
          </a:prstGeom>
          <a:noFill/>
          <a:ln w="38100" cap="flat" cmpd="sng">
            <a:solidFill>
              <a:srgbClr val="9CC316"/>
            </a:solidFill>
            <a:prstDash val="solid"/>
            <a:miter lim="800000"/>
            <a:headEnd type="none" w="sm" len="sm"/>
            <a:tailEnd type="none" w="sm" len="sm"/>
          </a:ln>
        </p:spPr>
      </p:cxnSp>
      <p:sp>
        <p:nvSpPr>
          <p:cNvPr id="166" name="Google Shape;166;g1200851dc36_0_24"/>
          <p:cNvSpPr txBox="1">
            <a:spLocks noGrp="1"/>
          </p:cNvSpPr>
          <p:nvPr>
            <p:ph type="title"/>
          </p:nvPr>
        </p:nvSpPr>
        <p:spPr>
          <a:xfrm>
            <a:off x="571500" y="12701"/>
            <a:ext cx="78867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000"/>
              <a:buFont typeface="Calibri"/>
              <a:buNone/>
            </a:pPr>
            <a:r>
              <a:rPr lang="es-GT" sz="5000" b="1" dirty="0" smtClean="0"/>
              <a:t> CONCLUSION</a:t>
            </a:r>
            <a:endParaRPr sz="4000" b="0" i="0" u="none" strike="noStrike" cap="none" dirty="0">
              <a:solidFill>
                <a:schemeClr val="dk1"/>
              </a:solidFill>
              <a:latin typeface="Calibri"/>
              <a:ea typeface="Calibri"/>
              <a:cs typeface="Calibri"/>
              <a:sym typeface="Calibri"/>
            </a:endParaRPr>
          </a:p>
        </p:txBody>
      </p:sp>
      <p:sp>
        <p:nvSpPr>
          <p:cNvPr id="167" name="Google Shape;167;g1200851dc36_0_24"/>
          <p:cNvSpPr txBox="1">
            <a:spLocks noGrp="1"/>
          </p:cNvSpPr>
          <p:nvPr>
            <p:ph type="body" idx="1"/>
          </p:nvPr>
        </p:nvSpPr>
        <p:spPr>
          <a:xfrm>
            <a:off x="571500" y="1165900"/>
            <a:ext cx="7776000" cy="48510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2800"/>
              <a:buFont typeface="Arial"/>
              <a:buNone/>
            </a:pPr>
            <a:endParaRPr sz="3500" dirty="0">
              <a:highlight>
                <a:schemeClr val="lt1"/>
              </a:highlight>
            </a:endParaRPr>
          </a:p>
          <a:p>
            <a:pPr marL="457200" lvl="0" indent="-450850" algn="l" rtl="0">
              <a:lnSpc>
                <a:spcPct val="115000"/>
              </a:lnSpc>
              <a:spcBef>
                <a:spcPts val="0"/>
              </a:spcBef>
              <a:spcAft>
                <a:spcPts val="0"/>
              </a:spcAft>
              <a:buSzPts val="3500"/>
              <a:buFont typeface="Calibri"/>
              <a:buAutoNum type="arabicPeriod"/>
            </a:pPr>
            <a:endParaRPr sz="3500" dirty="0">
              <a:highlight>
                <a:srgbClr val="FFFFFF"/>
              </a:highlight>
            </a:endParaRPr>
          </a:p>
          <a:p>
            <a:pPr marL="457200" lvl="0" indent="0" algn="l" rtl="0">
              <a:lnSpc>
                <a:spcPct val="115000"/>
              </a:lnSpc>
              <a:spcBef>
                <a:spcPts val="0"/>
              </a:spcBef>
              <a:spcAft>
                <a:spcPts val="0"/>
              </a:spcAft>
              <a:buSzPts val="2800"/>
              <a:buNone/>
            </a:pPr>
            <a:endParaRPr sz="3600" dirty="0">
              <a:highlight>
                <a:schemeClr val="lt1"/>
              </a:highlight>
            </a:endParaRPr>
          </a:p>
          <a:p>
            <a:pPr marL="457200" lvl="0" indent="0" algn="l" rtl="0">
              <a:lnSpc>
                <a:spcPct val="115000"/>
              </a:lnSpc>
              <a:spcBef>
                <a:spcPts val="0"/>
              </a:spcBef>
              <a:spcAft>
                <a:spcPts val="0"/>
              </a:spcAft>
              <a:buSzPts val="2800"/>
              <a:buNone/>
            </a:pPr>
            <a:endParaRPr sz="3300" dirty="0">
              <a:highlight>
                <a:schemeClr val="lt1"/>
              </a:highlight>
            </a:endParaRPr>
          </a:p>
          <a:p>
            <a:pPr marL="457200" lvl="0" indent="0" algn="l" rtl="0">
              <a:lnSpc>
                <a:spcPct val="115000"/>
              </a:lnSpc>
              <a:spcBef>
                <a:spcPts val="0"/>
              </a:spcBef>
              <a:spcAft>
                <a:spcPts val="0"/>
              </a:spcAft>
              <a:buSzPts val="2800"/>
              <a:buNone/>
            </a:pPr>
            <a:endParaRPr sz="3300" dirty="0">
              <a:highlight>
                <a:srgbClr val="FFFFFF"/>
              </a:highlight>
            </a:endParaRPr>
          </a:p>
          <a:p>
            <a:pPr marL="457200" marR="0" lvl="0" indent="0" algn="just" rtl="0">
              <a:lnSpc>
                <a:spcPct val="115000"/>
              </a:lnSpc>
              <a:spcBef>
                <a:spcPts val="0"/>
              </a:spcBef>
              <a:spcAft>
                <a:spcPts val="0"/>
              </a:spcAft>
              <a:buSzPts val="2800"/>
              <a:buNone/>
            </a:pPr>
            <a:endParaRPr sz="2700" dirty="0">
              <a:solidFill>
                <a:srgbClr val="010207"/>
              </a:solidFill>
            </a:endParaRPr>
          </a:p>
          <a:p>
            <a:pPr marL="0" marR="0" lvl="0" indent="0" algn="l" rtl="0">
              <a:lnSpc>
                <a:spcPct val="115000"/>
              </a:lnSpc>
              <a:spcBef>
                <a:spcPts val="0"/>
              </a:spcBef>
              <a:spcAft>
                <a:spcPts val="0"/>
              </a:spcAft>
              <a:buClr>
                <a:schemeClr val="dk1"/>
              </a:buClr>
              <a:buSzPts val="2800"/>
              <a:buFont typeface="Arial"/>
              <a:buNone/>
            </a:pPr>
            <a:endParaRPr sz="800" b="0" i="0" u="none" strike="noStrike" cap="none" dirty="0">
              <a:solidFill>
                <a:srgbClr val="010207"/>
              </a:solidFill>
              <a:latin typeface="Arial"/>
              <a:ea typeface="Arial"/>
              <a:cs typeface="Arial"/>
              <a:sym typeface="Arial"/>
            </a:endParaRPr>
          </a:p>
          <a:p>
            <a:pPr marL="0" marR="0" lvl="0" indent="0" algn="just" rtl="0">
              <a:lnSpc>
                <a:spcPct val="70000"/>
              </a:lnSpc>
              <a:spcBef>
                <a:spcPts val="1000"/>
              </a:spcBef>
              <a:spcAft>
                <a:spcPts val="0"/>
              </a:spcAft>
              <a:buClr>
                <a:schemeClr val="dk1"/>
              </a:buClr>
              <a:buSzPts val="2800"/>
              <a:buFont typeface="Arial"/>
              <a:buNone/>
            </a:pPr>
            <a:endParaRPr sz="700" b="0" i="0" u="none" strike="noStrike" cap="none" dirty="0">
              <a:solidFill>
                <a:schemeClr val="dk1"/>
              </a:solidFill>
              <a:latin typeface="Calibri"/>
              <a:ea typeface="Calibri"/>
              <a:cs typeface="Calibri"/>
              <a:sym typeface="Calibri"/>
            </a:endParaRPr>
          </a:p>
        </p:txBody>
      </p:sp>
      <p:sp>
        <p:nvSpPr>
          <p:cNvPr id="2" name="Rectángulo 1"/>
          <p:cNvSpPr/>
          <p:nvPr/>
        </p:nvSpPr>
        <p:spPr>
          <a:xfrm>
            <a:off x="982980" y="1657351"/>
            <a:ext cx="6823710" cy="3108543"/>
          </a:xfrm>
          <a:prstGeom prst="rect">
            <a:avLst/>
          </a:prstGeom>
        </p:spPr>
        <p:txBody>
          <a:bodyPr wrap="square">
            <a:spAutoFit/>
          </a:bodyPr>
          <a:lstStyle/>
          <a:p>
            <a:pPr algn="just"/>
            <a:r>
              <a:rPr lang="en-US" sz="2800" dirty="0">
                <a:latin typeface="Calibri" panose="020F0502020204030204" pitchFamily="34" charset="0"/>
                <a:ea typeface="Calibri" panose="020F0502020204030204" pitchFamily="34" charset="0"/>
                <a:cs typeface="Calibri" panose="020F0502020204030204" pitchFamily="34" charset="0"/>
              </a:rPr>
              <a:t>It is important to implement a system to enjoy safe connections in internet. They must include service protection and safety DNS because it is not enough to protect our DNS services ourselves, it is necessary to have external security to avoid the vulnerability of our personal information. </a:t>
            </a:r>
            <a:endParaRPr lang="es-PA" sz="2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56000"/>
          </a:blip>
          <a:stretch>
            <a:fillRect/>
          </a:stretch>
        </a:blipFill>
        <a:effectLst/>
      </p:bgPr>
    </p:bg>
    <p:spTree>
      <p:nvGrpSpPr>
        <p:cNvPr id="1" name="Shape 171"/>
        <p:cNvGrpSpPr/>
        <p:nvPr/>
      </p:nvGrpSpPr>
      <p:grpSpPr>
        <a:xfrm>
          <a:off x="0" y="0"/>
          <a:ext cx="0" cy="0"/>
          <a:chOff x="0" y="0"/>
          <a:chExt cx="0" cy="0"/>
        </a:xfrm>
      </p:grpSpPr>
      <p:sp>
        <p:nvSpPr>
          <p:cNvPr id="172" name="Google Shape;172;p8"/>
          <p:cNvSpPr/>
          <p:nvPr/>
        </p:nvSpPr>
        <p:spPr>
          <a:xfrm>
            <a:off x="-2" y="6126163"/>
            <a:ext cx="9153144" cy="73183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73" name="Google Shape;173;p8"/>
          <p:cNvGrpSpPr/>
          <p:nvPr/>
        </p:nvGrpSpPr>
        <p:grpSpPr>
          <a:xfrm>
            <a:off x="166437" y="6062646"/>
            <a:ext cx="2430379" cy="858870"/>
            <a:chOff x="2631829" y="3215974"/>
            <a:chExt cx="4656477" cy="1643462"/>
          </a:xfrm>
        </p:grpSpPr>
        <p:sp>
          <p:nvSpPr>
            <p:cNvPr id="174" name="Google Shape;174;p8"/>
            <p:cNvSpPr/>
            <p:nvPr/>
          </p:nvSpPr>
          <p:spPr>
            <a:xfrm>
              <a:off x="2755234" y="3533489"/>
              <a:ext cx="4416200" cy="932615"/>
            </a:xfrm>
            <a:prstGeom prst="rect">
              <a:avLst/>
            </a:prstGeom>
            <a:solidFill>
              <a:schemeClr val="dk1">
                <a:alpha val="85882"/>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5" name="Google Shape;175;p8"/>
            <p:cNvPicPr preferRelativeResize="0"/>
            <p:nvPr/>
          </p:nvPicPr>
          <p:blipFill rotWithShape="1">
            <a:blip r:embed="rId4">
              <a:alphaModFix/>
            </a:blip>
            <a:srcRect/>
            <a:stretch/>
          </p:blipFill>
          <p:spPr>
            <a:xfrm>
              <a:off x="2631829" y="3215974"/>
              <a:ext cx="4656477" cy="1643462"/>
            </a:xfrm>
            <a:prstGeom prst="rect">
              <a:avLst/>
            </a:prstGeom>
            <a:noFill/>
            <a:ln>
              <a:noFill/>
            </a:ln>
          </p:spPr>
        </p:pic>
      </p:grpSp>
      <p:pic>
        <p:nvPicPr>
          <p:cNvPr id="176" name="Google Shape;176;p8"/>
          <p:cNvPicPr preferRelativeResize="0"/>
          <p:nvPr/>
        </p:nvPicPr>
        <p:blipFill rotWithShape="1">
          <a:blip r:embed="rId5">
            <a:alphaModFix/>
          </a:blip>
          <a:srcRect/>
          <a:stretch/>
        </p:blipFill>
        <p:spPr>
          <a:xfrm>
            <a:off x="8347485" y="6224158"/>
            <a:ext cx="541469" cy="541469"/>
          </a:xfrm>
          <a:prstGeom prst="rect">
            <a:avLst/>
          </a:prstGeom>
          <a:noFill/>
          <a:ln>
            <a:noFill/>
          </a:ln>
        </p:spPr>
      </p:pic>
      <p:cxnSp>
        <p:nvCxnSpPr>
          <p:cNvPr id="177" name="Google Shape;177;p8"/>
          <p:cNvCxnSpPr/>
          <p:nvPr/>
        </p:nvCxnSpPr>
        <p:spPr>
          <a:xfrm>
            <a:off x="320040" y="1120140"/>
            <a:ext cx="7692390" cy="0"/>
          </a:xfrm>
          <a:prstGeom prst="straightConnector1">
            <a:avLst/>
          </a:prstGeom>
          <a:noFill/>
          <a:ln w="38100" cap="flat" cmpd="sng">
            <a:solidFill>
              <a:srgbClr val="9CC316"/>
            </a:solidFill>
            <a:prstDash val="solid"/>
            <a:miter lim="800000"/>
            <a:headEnd type="none" w="sm" len="sm"/>
            <a:tailEnd type="none" w="sm" len="sm"/>
          </a:ln>
        </p:spPr>
      </p:cxnSp>
      <p:sp>
        <p:nvSpPr>
          <p:cNvPr id="178" name="Google Shape;178;p8"/>
          <p:cNvSpPr txBox="1"/>
          <p:nvPr/>
        </p:nvSpPr>
        <p:spPr>
          <a:xfrm>
            <a:off x="977040" y="4100529"/>
            <a:ext cx="6858000" cy="202563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32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3200"/>
              <a:buFont typeface="Arial"/>
              <a:buNone/>
            </a:pPr>
            <a:r>
              <a:rPr lang="es-GT" sz="3000" b="1" i="0" u="none" strike="noStrike" cap="none">
                <a:solidFill>
                  <a:schemeClr val="dk1"/>
                </a:solidFill>
                <a:latin typeface="Calibri"/>
                <a:ea typeface="Calibri"/>
                <a:cs typeface="Calibri"/>
                <a:sym typeface="Calibri"/>
              </a:rPr>
              <a:t>@ipandetec</a:t>
            </a:r>
            <a:endParaRPr sz="3000" b="1" i="0" u="none" strike="noStrike" cap="none">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79" name="Google Shape;179;p8"/>
          <p:cNvSpPr txBox="1"/>
          <p:nvPr/>
        </p:nvSpPr>
        <p:spPr>
          <a:xfrm>
            <a:off x="2867025" y="6223387"/>
            <a:ext cx="3667125" cy="36933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GT" sz="1800" b="0" i="0" u="none" strike="noStrike" cap="none">
                <a:solidFill>
                  <a:srgbClr val="BFBFBF"/>
                </a:solidFill>
                <a:latin typeface="Calibri"/>
                <a:ea typeface="Calibri"/>
                <a:cs typeface="Calibri"/>
                <a:sym typeface="Calibri"/>
              </a:rPr>
              <a:t>http://www.ipandetec.org/ </a:t>
            </a:r>
            <a:endParaRPr sz="1800" b="0" i="0" u="none" strike="noStrike" cap="none">
              <a:solidFill>
                <a:srgbClr val="BFBFBF"/>
              </a:solidFill>
              <a:latin typeface="Calibri"/>
              <a:ea typeface="Calibri"/>
              <a:cs typeface="Calibri"/>
              <a:sym typeface="Calibri"/>
            </a:endParaRPr>
          </a:p>
        </p:txBody>
      </p:sp>
      <p:pic>
        <p:nvPicPr>
          <p:cNvPr id="180" name="Google Shape;180;p8"/>
          <p:cNvPicPr preferRelativeResize="0"/>
          <p:nvPr/>
        </p:nvPicPr>
        <p:blipFill rotWithShape="1">
          <a:blip r:embed="rId6">
            <a:alphaModFix/>
          </a:blip>
          <a:srcRect/>
          <a:stretch/>
        </p:blipFill>
        <p:spPr>
          <a:xfrm>
            <a:off x="2300100" y="4213925"/>
            <a:ext cx="4552950" cy="1000125"/>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2181</TotalTime>
  <Words>233</Words>
  <Application>Microsoft Office PowerPoint</Application>
  <PresentationFormat>Presentación en pantalla (4:3)</PresentationFormat>
  <Paragraphs>69</Paragraphs>
  <Slides>10</Slides>
  <Notes>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Calibri</vt:lpstr>
      <vt:lpstr>Franklin Gothic Book</vt:lpstr>
      <vt:lpstr>Wingdings</vt:lpstr>
      <vt:lpstr>Office Theme</vt:lpstr>
      <vt:lpstr> DNS Falsification and the Threatening of Online Security </vt:lpstr>
      <vt:lpstr>ICANN76- NEXTGEN</vt:lpstr>
      <vt:lpstr>DIGITAL SECURITY IN LATIN AMERICA</vt:lpstr>
      <vt:lpstr>WHAT IS SEGURAS EN LINEA?</vt:lpstr>
      <vt:lpstr>OUR OBJETIVE </vt:lpstr>
      <vt:lpstr>WHAT CAN YOU FIND IN SEGURAS EN LINEA?</vt:lpstr>
      <vt:lpstr>COMMON CYBER-CRIMES</vt:lpstr>
      <vt:lpstr>Presentación de PowerPoint</vt:lpstr>
      <vt:lpstr> CONCLUSION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DNS Falsification and the Threatening of Online Security</dc:title>
  <dc:creator>yaizagonzalez</dc:creator>
  <cp:lastModifiedBy>yaizagonzalez</cp:lastModifiedBy>
  <cp:revision>15</cp:revision>
  <dcterms:modified xsi:type="dcterms:W3CDTF">2023-02-27T17:27:06Z</dcterms:modified>
</cp:coreProperties>
</file>